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9265" autoAdjust="0"/>
    <p:restoredTop sz="94660"/>
  </p:normalViewPr>
  <p:slideViewPr>
    <p:cSldViewPr snapToGrid="0">
      <p:cViewPr>
        <p:scale>
          <a:sx n="66" d="100"/>
          <a:sy n="66" d="100"/>
        </p:scale>
        <p:origin x="318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80424F-3E86-4F6A-870F-912C20C8F3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661BE57-9F50-4A09-ADD2-C3BFC1977B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1BFF54-6DE0-41EB-B253-3BC09FF875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ABEE7-EE56-4DE8-A7B8-482F71852ACD}" type="datetimeFigureOut">
              <a:rPr lang="en-CA" smtClean="0"/>
              <a:t>2019-02-28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EAEB22-E16A-4C57-823F-44CEF9BA5C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AFDC95-0B6E-4429-831C-5C998F60C3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776E2-E1F2-4DBA-B07B-2056DC605B5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82777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773708-BA28-49AB-9E7C-C7E9CB56C6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701090F-95CD-4D6C-A3ED-EB8E99EEB8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B94E63-B31E-4354-9CDB-17563E742E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ABEE7-EE56-4DE8-A7B8-482F71852ACD}" type="datetimeFigureOut">
              <a:rPr lang="en-CA" smtClean="0"/>
              <a:t>2019-02-28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3F22DA-A917-48E2-940E-86E8A8E923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B2ADFE-476E-4CEF-86AC-9E7764651A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776E2-E1F2-4DBA-B07B-2056DC605B5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748545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BF98E5B-AA4E-41E3-A84F-76A3D3C9134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4E625F2-DC26-4EE3-89A3-028EA68F9C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B34ED3-DDA4-420B-9725-3891240574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ABEE7-EE56-4DE8-A7B8-482F71852ACD}" type="datetimeFigureOut">
              <a:rPr lang="en-CA" smtClean="0"/>
              <a:t>2019-02-28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EE5EB4-FC12-410D-BA95-0EC69C488A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BEC9E3-2C08-49FF-ADBE-1853CDA6CD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776E2-E1F2-4DBA-B07B-2056DC605B5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587378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167B66-324A-43F8-9CDE-526F89F741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C377C8-CC99-40BA-9C29-A8AF90731D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3977D6-9CB9-48F4-90CE-06E9522494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ABEE7-EE56-4DE8-A7B8-482F71852ACD}" type="datetimeFigureOut">
              <a:rPr lang="en-CA" smtClean="0"/>
              <a:t>2019-02-28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37197A-D39C-4664-801D-C949E313D7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7A44C4-468D-4F25-8243-8AC5152689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776E2-E1F2-4DBA-B07B-2056DC605B5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344963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5A80CE-3A72-4D16-BBB8-B3C4D9AB23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A2342E-A48E-47C3-B5E1-BDF97E5A33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0918C3-9078-460C-83E3-15B68D3C2D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ABEE7-EE56-4DE8-A7B8-482F71852ACD}" type="datetimeFigureOut">
              <a:rPr lang="en-CA" smtClean="0"/>
              <a:t>2019-02-28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37F916-9A33-461A-96ED-686B208FC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8C6D41-5D22-4C1B-9571-2C5448E4D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776E2-E1F2-4DBA-B07B-2056DC605B5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932715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4D5281-A67D-4482-90BA-0AEFBE88DC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2CA773-E04E-4C66-B1E0-54C40C612DF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056D03-5977-4A4E-BC97-C0F9AF7918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AE33CF-C9D3-4BA4-9617-9C8E9583E0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ABEE7-EE56-4DE8-A7B8-482F71852ACD}" type="datetimeFigureOut">
              <a:rPr lang="en-CA" smtClean="0"/>
              <a:t>2019-02-28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24E658-8185-4CCB-B44F-8E6294B26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5E9BB9-D3D7-4447-888B-497F949B7A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776E2-E1F2-4DBA-B07B-2056DC605B5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828004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A0E52C-A178-4B54-AA12-76DC911641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D543E9-5812-4CB4-A805-02D66F0EAA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C959F44-598D-4E7C-8FED-58C8E0A2C6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0AD1BE9-5CE9-4798-9CFE-4940AA6CF97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F99984B-FB4A-417C-AE66-4BCBCB53F5F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13113A2-894D-4C85-890F-B76C9E7C04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ABEE7-EE56-4DE8-A7B8-482F71852ACD}" type="datetimeFigureOut">
              <a:rPr lang="en-CA" smtClean="0"/>
              <a:t>2019-02-28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D93A643-1F27-4006-BFA3-8A197AC3E6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ACB5BC-C641-4925-A18A-8F41A8BB3D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776E2-E1F2-4DBA-B07B-2056DC605B5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19219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200190-96AF-4C33-A363-509A6910A5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47B8748-05C8-424D-98F1-0F16DFBBEA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ABEE7-EE56-4DE8-A7B8-482F71852ACD}" type="datetimeFigureOut">
              <a:rPr lang="en-CA" smtClean="0"/>
              <a:t>2019-02-28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0BA7BC-728E-46A3-850C-411D317BC5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4457D9-A05E-46D1-87E9-33366CF833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776E2-E1F2-4DBA-B07B-2056DC605B5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292525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9E1F05E-F142-47DD-A16D-2A34E624EB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ABEE7-EE56-4DE8-A7B8-482F71852ACD}" type="datetimeFigureOut">
              <a:rPr lang="en-CA" smtClean="0"/>
              <a:t>2019-02-28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46B9F5-7D34-4C9B-A3D6-78A73A9244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82274F-CED4-48ED-B057-E1AEAE561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776E2-E1F2-4DBA-B07B-2056DC605B5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09627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0EB2A5-33FC-45FE-B8D3-89E8752937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7F4913-858A-4ED3-9F7C-4B2EF6E7F2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A01026-D44F-4CC3-B209-ADA0FCD37C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EAB0F8-5952-42C8-A74D-FE70F46891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ABEE7-EE56-4DE8-A7B8-482F71852ACD}" type="datetimeFigureOut">
              <a:rPr lang="en-CA" smtClean="0"/>
              <a:t>2019-02-28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A0F2E9-AE3A-45C1-88B7-967AA1D045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100AA0-202A-4A10-9562-BF6968175F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776E2-E1F2-4DBA-B07B-2056DC605B5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95007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2A3048-32BF-4E50-885E-C7A32BF506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EB1AAB1-8DB7-472D-AB05-86D9028106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208F4E-2B12-4AD3-BFDD-F2696DE433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E4B55F-8946-47B5-95BE-1BF13C6E3E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ABEE7-EE56-4DE8-A7B8-482F71852ACD}" type="datetimeFigureOut">
              <a:rPr lang="en-CA" smtClean="0"/>
              <a:t>2019-02-28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705CF9-47DD-4E33-B2D4-E89B76603D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1B9F28-1E10-4169-B825-920C54A543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776E2-E1F2-4DBA-B07B-2056DC605B5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53351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C9B42D1-FE58-4CE7-A2D4-228D12824D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B4EB5D-A131-4AB0-A772-D7FF54AE88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9E2D9B-3C04-43D5-A1BB-DE22877A441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8ABEE7-EE56-4DE8-A7B8-482F71852ACD}" type="datetimeFigureOut">
              <a:rPr lang="en-CA" smtClean="0"/>
              <a:t>2019-02-28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194546-4916-4C62-A952-09EE3B8353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BC8111-2DB1-4A5A-AD5D-30C34FE0AF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E776E2-E1F2-4DBA-B07B-2056DC605B5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34366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picture containing clipart&#10;&#10;Description automatically generated">
            <a:extLst>
              <a:ext uri="{FF2B5EF4-FFF2-40B4-BE49-F238E27FC236}">
                <a16:creationId xmlns:a16="http://schemas.microsoft.com/office/drawing/2014/main" id="{44691E15-CC03-4B80-BF5F-9CCFCE7047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6299" y="1600200"/>
            <a:ext cx="1828800" cy="1828800"/>
          </a:xfrm>
          <a:prstGeom prst="rect">
            <a:avLst/>
          </a:prstGeom>
        </p:spPr>
      </p:pic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3A45D83A-E123-438F-9AAE-CEFBD81B39C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98" r="26649" b="12247"/>
          <a:stretch/>
        </p:blipFill>
        <p:spPr>
          <a:xfrm>
            <a:off x="4309893" y="2938469"/>
            <a:ext cx="1828800" cy="1816460"/>
          </a:xfrm>
          <a:prstGeom prst="rect">
            <a:avLst/>
          </a:prstGeom>
        </p:spPr>
      </p:pic>
      <p:pic>
        <p:nvPicPr>
          <p:cNvPr id="11" name="Picture 10" descr="A close up of a sign&#10;&#10;Description automatically generated">
            <a:extLst>
              <a:ext uri="{FF2B5EF4-FFF2-40B4-BE49-F238E27FC236}">
                <a16:creationId xmlns:a16="http://schemas.microsoft.com/office/drawing/2014/main" id="{9ED1B0C9-8370-4487-AD5F-E4244BDAEAF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34" t="11013" r="16665" b="9776"/>
          <a:stretch/>
        </p:blipFill>
        <p:spPr>
          <a:xfrm>
            <a:off x="5573486" y="1823719"/>
            <a:ext cx="1828800" cy="1605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33796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6" ma:contentTypeDescription="Create a new document." ma:contentTypeScope="" ma:versionID="97790261620fb35dffe230785714417e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aee1d7d393f94cbd81f3ae1bb7285175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9D15DF9-B900-403C-A6FE-CBA4B8D1D63F}"/>
</file>

<file path=customXml/itemProps2.xml><?xml version="1.0" encoding="utf-8"?>
<ds:datastoreItem xmlns:ds="http://schemas.openxmlformats.org/officeDocument/2006/customXml" ds:itemID="{E9C4BEEB-4E5F-4584-B6E5-EADE817511E2}"/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Joy Jolie</dc:creator>
  <cp:lastModifiedBy>Joy Jolie</cp:lastModifiedBy>
  <cp:revision>9</cp:revision>
  <dcterms:created xsi:type="dcterms:W3CDTF">2019-03-01T03:20:56Z</dcterms:created>
  <dcterms:modified xsi:type="dcterms:W3CDTF">2019-03-01T06:31:28Z</dcterms:modified>
</cp:coreProperties>
</file>