
<file path=[Content_Types].xml><?xml version="1.0" encoding="utf-8"?>
<Types xmlns="http://schemas.openxmlformats.org/package/2006/content-types">
  <Default Extension="glb" ContentType="model/gltf.binary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harts/colors1.xml" ContentType="application/vnd.ms-office.chartcolorstyle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theme/theme1.xml" ContentType="application/vnd.openxmlformats-officedocument.theme+xml"/>
  <Override PartName="/ppt/diagrams/drawing2.xml" ContentType="application/vnd.ms-office.drawingml.diagramDrawing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diagrams/colors1.xml" ContentType="application/vnd.openxmlformats-officedocument.drawingml.diagramColors+xml"/>
  <Override PartName="/ppt/diagrams/layout1.xml" ContentType="application/vnd.openxmlformats-officedocument.drawingml.diagramLayout+xml"/>
  <Override PartName="/ppt/diagrams/drawing1.xml" ContentType="application/vnd.ms-office.drawingml.diagramDrawing+xml"/>
  <Override PartName="/ppt/diagrams/quickStyle1.xml" ContentType="application/vnd.openxmlformats-officedocument.drawingml.diagramStyle+xml"/>
  <Override PartName="/ppt/diagrams/layout2.xml" ContentType="application/vnd.openxmlformats-officedocument.drawingml.diagramLayou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65" r:id="rId2"/>
    <p:sldId id="310" r:id="rId3"/>
    <p:sldId id="311" r:id="rId4"/>
    <p:sldId id="313" r:id="rId5"/>
    <p:sldId id="312" r:id="rId6"/>
    <p:sldId id="314" r:id="rId7"/>
    <p:sldId id="315" r:id="rId8"/>
    <p:sldId id="316" r:id="rId9"/>
    <p:sldId id="317" r:id="rId10"/>
  </p:sldIdLst>
  <p:sldSz cx="12188825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6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368" autoAdjust="0"/>
    <p:restoredTop sz="94095" autoAdjust="0"/>
  </p:normalViewPr>
  <p:slideViewPr>
    <p:cSldViewPr showGuides="1">
      <p:cViewPr varScale="1">
        <p:scale>
          <a:sx n="68" d="100"/>
          <a:sy n="68" d="100"/>
        </p:scale>
        <p:origin x="432" y="102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3" d="100"/>
          <a:sy n="63" d="100"/>
        </p:scale>
        <p:origin x="1986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Real Estate</c:v>
                </c:pt>
                <c:pt idx="1">
                  <c:v>Stocks</c:v>
                </c:pt>
                <c:pt idx="2">
                  <c:v>Bonds</c:v>
                </c:pt>
                <c:pt idx="3">
                  <c:v>Derivatives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1057</c:v>
                </c:pt>
                <c:pt idx="1">
                  <c:v>2522</c:v>
                </c:pt>
                <c:pt idx="2">
                  <c:v>3475</c:v>
                </c:pt>
                <c:pt idx="3">
                  <c:v>2363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3E-4636-9268-2214CA86F52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bg2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Real Estate</c:v>
                </c:pt>
                <c:pt idx="1">
                  <c:v>Stocks</c:v>
                </c:pt>
                <c:pt idx="2">
                  <c:v>Bonds</c:v>
                </c:pt>
                <c:pt idx="3">
                  <c:v>Derivatives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2967</c:v>
                </c:pt>
                <c:pt idx="1">
                  <c:v>4892</c:v>
                </c:pt>
                <c:pt idx="2">
                  <c:v>4188</c:v>
                </c:pt>
                <c:pt idx="3">
                  <c:v>3875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3E-4636-9268-2214CA86F52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2019 Projected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Real Estate</c:v>
                </c:pt>
                <c:pt idx="1">
                  <c:v>Stocks</c:v>
                </c:pt>
                <c:pt idx="2">
                  <c:v>Bonds</c:v>
                </c:pt>
                <c:pt idx="3">
                  <c:v>Derivatives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4899</c:v>
                </c:pt>
                <c:pt idx="1">
                  <c:v>5045</c:v>
                </c:pt>
                <c:pt idx="2">
                  <c:v>5284</c:v>
                </c:pt>
                <c:pt idx="3">
                  <c:v>4702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13-48AE-A98F-ADA84B1CC5D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01473768"/>
        <c:axId val="398691624"/>
      </c:barChart>
      <c:catAx>
        <c:axId val="401473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8691624"/>
        <c:crosses val="autoZero"/>
        <c:auto val="1"/>
        <c:lblAlgn val="ctr"/>
        <c:lblOffset val="100"/>
        <c:noMultiLvlLbl val="0"/>
      </c:catAx>
      <c:valAx>
        <c:axId val="3986916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473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-5400000" vert="horz"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9DE493-19D7-4EC9-97C9-5F26233F1106}" type="doc">
      <dgm:prSet loTypeId="urn:microsoft.com/office/officeart/2005/8/layout/hProcess4" loCatId="process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B986F71-3126-4196-BD30-74AEDC39A1CA}">
      <dgm:prSet phldrT="[Text]"/>
      <dgm:spPr/>
      <dgm:t>
        <a:bodyPr/>
        <a:lstStyle/>
        <a:p>
          <a:r>
            <a:rPr lang="en-US" dirty="0"/>
            <a:t>Phase 1</a:t>
          </a:r>
        </a:p>
      </dgm:t>
    </dgm:pt>
    <dgm:pt modelId="{9B3CE34A-9B3E-4D5F-94E0-DFBB94FF5A03}" type="parTrans" cxnId="{1423FC72-83C7-4510-8021-28EAEA493E68}">
      <dgm:prSet/>
      <dgm:spPr/>
      <dgm:t>
        <a:bodyPr/>
        <a:lstStyle/>
        <a:p>
          <a:endParaRPr lang="en-US"/>
        </a:p>
      </dgm:t>
    </dgm:pt>
    <dgm:pt modelId="{D0B150DF-3AA4-454C-8652-25880449C422}" type="sibTrans" cxnId="{1423FC72-83C7-4510-8021-28EAEA493E68}">
      <dgm:prSet/>
      <dgm:spPr/>
      <dgm:t>
        <a:bodyPr/>
        <a:lstStyle/>
        <a:p>
          <a:endParaRPr lang="en-US"/>
        </a:p>
      </dgm:t>
    </dgm:pt>
    <dgm:pt modelId="{AB2E8498-CC81-452F-A895-08F3845AA347}">
      <dgm:prSet phldrT="[Text]"/>
      <dgm:spPr/>
      <dgm:t>
        <a:bodyPr/>
        <a:lstStyle/>
        <a:p>
          <a:r>
            <a:rPr lang="en-US" dirty="0"/>
            <a:t>Market Research</a:t>
          </a:r>
        </a:p>
      </dgm:t>
    </dgm:pt>
    <dgm:pt modelId="{4C65E2C8-0CBB-4D8C-AD60-6B0105C62B84}" type="parTrans" cxnId="{2D5B3E3B-3EE5-4072-933E-27DF5400591C}">
      <dgm:prSet/>
      <dgm:spPr/>
      <dgm:t>
        <a:bodyPr/>
        <a:lstStyle/>
        <a:p>
          <a:endParaRPr lang="en-US"/>
        </a:p>
      </dgm:t>
    </dgm:pt>
    <dgm:pt modelId="{9A1F3304-AA9E-4FBC-89BA-9095C80E47C9}" type="sibTrans" cxnId="{2D5B3E3B-3EE5-4072-933E-27DF5400591C}">
      <dgm:prSet/>
      <dgm:spPr/>
      <dgm:t>
        <a:bodyPr/>
        <a:lstStyle/>
        <a:p>
          <a:endParaRPr lang="en-US"/>
        </a:p>
      </dgm:t>
    </dgm:pt>
    <dgm:pt modelId="{F6D27D1B-CDCB-481F-B8FA-AB31B2A119DE}">
      <dgm:prSet phldrT="[Text]"/>
      <dgm:spPr/>
      <dgm:t>
        <a:bodyPr/>
        <a:lstStyle/>
        <a:p>
          <a:r>
            <a:rPr lang="en-US" dirty="0"/>
            <a:t>Phase 2</a:t>
          </a:r>
        </a:p>
      </dgm:t>
    </dgm:pt>
    <dgm:pt modelId="{8A7BF306-8E53-4B16-9E7E-A79AE3DF6BE2}" type="parTrans" cxnId="{A63D53AC-541A-4D09-9620-8B1C8D7B91DE}">
      <dgm:prSet/>
      <dgm:spPr/>
      <dgm:t>
        <a:bodyPr/>
        <a:lstStyle/>
        <a:p>
          <a:endParaRPr lang="en-US"/>
        </a:p>
      </dgm:t>
    </dgm:pt>
    <dgm:pt modelId="{7AEB6639-3258-49E8-8B1F-B4A9C61922BE}" type="sibTrans" cxnId="{A63D53AC-541A-4D09-9620-8B1C8D7B91DE}">
      <dgm:prSet/>
      <dgm:spPr/>
      <dgm:t>
        <a:bodyPr/>
        <a:lstStyle/>
        <a:p>
          <a:endParaRPr lang="en-US"/>
        </a:p>
      </dgm:t>
    </dgm:pt>
    <dgm:pt modelId="{0B00F5A8-A0EF-4111-9D86-004317B4F49E}">
      <dgm:prSet phldrT="[Text]"/>
      <dgm:spPr/>
      <dgm:t>
        <a:bodyPr/>
        <a:lstStyle/>
        <a:p>
          <a:r>
            <a:rPr lang="en-US" dirty="0"/>
            <a:t>Product Prototype Development</a:t>
          </a:r>
        </a:p>
      </dgm:t>
    </dgm:pt>
    <dgm:pt modelId="{EC916B99-8D26-4265-B7BE-BB461C68DA5C}" type="parTrans" cxnId="{86F910E7-C9D0-48E5-A3A3-C70127E96FC1}">
      <dgm:prSet/>
      <dgm:spPr/>
      <dgm:t>
        <a:bodyPr/>
        <a:lstStyle/>
        <a:p>
          <a:endParaRPr lang="en-US"/>
        </a:p>
      </dgm:t>
    </dgm:pt>
    <dgm:pt modelId="{CE48C676-980A-4BAC-A3C8-9ABC315DAE51}" type="sibTrans" cxnId="{86F910E7-C9D0-48E5-A3A3-C70127E96FC1}">
      <dgm:prSet/>
      <dgm:spPr/>
      <dgm:t>
        <a:bodyPr/>
        <a:lstStyle/>
        <a:p>
          <a:endParaRPr lang="en-US"/>
        </a:p>
      </dgm:t>
    </dgm:pt>
    <dgm:pt modelId="{58828492-5CEF-4AFE-95CB-5D7E6A18158B}">
      <dgm:prSet phldrT="[Text]"/>
      <dgm:spPr/>
      <dgm:t>
        <a:bodyPr/>
        <a:lstStyle/>
        <a:p>
          <a:r>
            <a:rPr lang="en-US" dirty="0"/>
            <a:t>Phase 3</a:t>
          </a:r>
        </a:p>
      </dgm:t>
    </dgm:pt>
    <dgm:pt modelId="{F664BA43-1B81-496F-A04E-CE4B4A525697}" type="parTrans" cxnId="{ECE9152A-59A8-4A3A-9D34-DB38A074F636}">
      <dgm:prSet/>
      <dgm:spPr/>
      <dgm:t>
        <a:bodyPr/>
        <a:lstStyle/>
        <a:p>
          <a:endParaRPr lang="en-US"/>
        </a:p>
      </dgm:t>
    </dgm:pt>
    <dgm:pt modelId="{2D386477-EC66-449A-8D41-5F8A212C3D8E}" type="sibTrans" cxnId="{ECE9152A-59A8-4A3A-9D34-DB38A074F636}">
      <dgm:prSet/>
      <dgm:spPr/>
      <dgm:t>
        <a:bodyPr/>
        <a:lstStyle/>
        <a:p>
          <a:endParaRPr lang="en-US"/>
        </a:p>
      </dgm:t>
    </dgm:pt>
    <dgm:pt modelId="{68838C34-4D02-49F8-ADD7-BFA90D87B7EA}">
      <dgm:prSet phldrT="[Text]"/>
      <dgm:spPr/>
      <dgm:t>
        <a:bodyPr/>
        <a:lstStyle/>
        <a:p>
          <a:r>
            <a:rPr lang="en-US" dirty="0"/>
            <a:t>Product testing</a:t>
          </a:r>
        </a:p>
      </dgm:t>
    </dgm:pt>
    <dgm:pt modelId="{F2AD00AD-6A23-4C89-A107-68EF5D1F0B94}" type="parTrans" cxnId="{4143D757-8617-4C89-8322-E3B29A1874AF}">
      <dgm:prSet/>
      <dgm:spPr/>
      <dgm:t>
        <a:bodyPr/>
        <a:lstStyle/>
        <a:p>
          <a:endParaRPr lang="en-US"/>
        </a:p>
      </dgm:t>
    </dgm:pt>
    <dgm:pt modelId="{FFC4FCE7-6F2F-4F91-A74A-7C4C32A81657}" type="sibTrans" cxnId="{4143D757-8617-4C89-8322-E3B29A1874AF}">
      <dgm:prSet/>
      <dgm:spPr/>
      <dgm:t>
        <a:bodyPr/>
        <a:lstStyle/>
        <a:p>
          <a:endParaRPr lang="en-US"/>
        </a:p>
      </dgm:t>
    </dgm:pt>
    <dgm:pt modelId="{E5C9FAFD-70D3-4A50-8CFC-C4A2B31154F1}">
      <dgm:prSet phldrT="[Text]"/>
      <dgm:spPr/>
      <dgm:t>
        <a:bodyPr/>
        <a:lstStyle/>
        <a:p>
          <a:r>
            <a:rPr lang="en-US" dirty="0"/>
            <a:t>Competitor Research</a:t>
          </a:r>
        </a:p>
      </dgm:t>
    </dgm:pt>
    <dgm:pt modelId="{BA7086F1-2320-45B6-A8D4-D3BAF7E3C72C}" type="parTrans" cxnId="{603EFFD7-863A-471E-A827-CC5748C84A09}">
      <dgm:prSet/>
      <dgm:spPr/>
      <dgm:t>
        <a:bodyPr/>
        <a:lstStyle/>
        <a:p>
          <a:endParaRPr lang="en-CA"/>
        </a:p>
      </dgm:t>
    </dgm:pt>
    <dgm:pt modelId="{2991FFCB-3321-47F8-B1EA-F2DF4D57A2EA}" type="sibTrans" cxnId="{603EFFD7-863A-471E-A827-CC5748C84A09}">
      <dgm:prSet/>
      <dgm:spPr/>
      <dgm:t>
        <a:bodyPr/>
        <a:lstStyle/>
        <a:p>
          <a:endParaRPr lang="en-CA"/>
        </a:p>
      </dgm:t>
    </dgm:pt>
    <dgm:pt modelId="{4900FF20-B821-4994-9549-4741939220EB}">
      <dgm:prSet phldrT="[Text]"/>
      <dgm:spPr/>
      <dgm:t>
        <a:bodyPr/>
        <a:lstStyle/>
        <a:p>
          <a:r>
            <a:rPr lang="en-US" dirty="0"/>
            <a:t>Brainstorming</a:t>
          </a:r>
        </a:p>
      </dgm:t>
    </dgm:pt>
    <dgm:pt modelId="{730333D0-7152-4EDC-8726-07BA794F9ED9}" type="parTrans" cxnId="{2BC78EF0-E5DA-406E-811A-12F27C8DA15C}">
      <dgm:prSet/>
      <dgm:spPr/>
      <dgm:t>
        <a:bodyPr/>
        <a:lstStyle/>
        <a:p>
          <a:endParaRPr lang="en-CA"/>
        </a:p>
      </dgm:t>
    </dgm:pt>
    <dgm:pt modelId="{DA9C80EE-AB86-4235-B725-E8354663A9CB}" type="sibTrans" cxnId="{2BC78EF0-E5DA-406E-811A-12F27C8DA15C}">
      <dgm:prSet/>
      <dgm:spPr/>
      <dgm:t>
        <a:bodyPr/>
        <a:lstStyle/>
        <a:p>
          <a:endParaRPr lang="en-CA"/>
        </a:p>
      </dgm:t>
    </dgm:pt>
    <dgm:pt modelId="{A67F03DF-1A55-480D-9ED5-E4D9D3F91A45}">
      <dgm:prSet phldrT="[Text]"/>
      <dgm:spPr/>
      <dgm:t>
        <a:bodyPr/>
        <a:lstStyle/>
        <a:p>
          <a:r>
            <a:rPr lang="en-US" dirty="0"/>
            <a:t>Team Development</a:t>
          </a:r>
        </a:p>
      </dgm:t>
    </dgm:pt>
    <dgm:pt modelId="{B73131A5-F2EE-44A8-A17B-E402F012C15C}" type="parTrans" cxnId="{E4495EA5-9038-4D31-9265-44421A54714C}">
      <dgm:prSet/>
      <dgm:spPr/>
      <dgm:t>
        <a:bodyPr/>
        <a:lstStyle/>
        <a:p>
          <a:endParaRPr lang="en-CA"/>
        </a:p>
      </dgm:t>
    </dgm:pt>
    <dgm:pt modelId="{6524061A-11BF-441F-8730-56010CBB023E}" type="sibTrans" cxnId="{E4495EA5-9038-4D31-9265-44421A54714C}">
      <dgm:prSet/>
      <dgm:spPr/>
      <dgm:t>
        <a:bodyPr/>
        <a:lstStyle/>
        <a:p>
          <a:endParaRPr lang="en-CA"/>
        </a:p>
      </dgm:t>
    </dgm:pt>
    <dgm:pt modelId="{753A616A-BD57-43B7-BA5C-B56978DBC72F}">
      <dgm:prSet phldrT="[Text]"/>
      <dgm:spPr/>
      <dgm:t>
        <a:bodyPr/>
        <a:lstStyle/>
        <a:p>
          <a:r>
            <a:rPr lang="en-US" dirty="0"/>
            <a:t>Marketing Analysis</a:t>
          </a:r>
        </a:p>
      </dgm:t>
    </dgm:pt>
    <dgm:pt modelId="{FD4FCD14-637D-47CE-9EA7-358099E2A02E}" type="parTrans" cxnId="{E356CF2D-1864-4B04-8BE3-57A84D63391B}">
      <dgm:prSet/>
      <dgm:spPr/>
      <dgm:t>
        <a:bodyPr/>
        <a:lstStyle/>
        <a:p>
          <a:endParaRPr lang="en-CA"/>
        </a:p>
      </dgm:t>
    </dgm:pt>
    <dgm:pt modelId="{835D4D0B-A107-43AF-8CED-781D608957DA}" type="sibTrans" cxnId="{E356CF2D-1864-4B04-8BE3-57A84D63391B}">
      <dgm:prSet/>
      <dgm:spPr/>
      <dgm:t>
        <a:bodyPr/>
        <a:lstStyle/>
        <a:p>
          <a:endParaRPr lang="en-CA"/>
        </a:p>
      </dgm:t>
    </dgm:pt>
    <dgm:pt modelId="{62EAA9A1-AE6E-4B7F-B998-889C46D2C501}">
      <dgm:prSet phldrT="[Text]"/>
      <dgm:spPr/>
      <dgm:t>
        <a:bodyPr/>
        <a:lstStyle/>
        <a:p>
          <a:r>
            <a:rPr lang="en-US" dirty="0"/>
            <a:t>Review and Analysis</a:t>
          </a:r>
        </a:p>
      </dgm:t>
    </dgm:pt>
    <dgm:pt modelId="{121A7963-42BA-4555-82F5-DF9BD4CD5985}" type="parTrans" cxnId="{B216F940-EFCB-4C4A-97E4-05CB676F8C56}">
      <dgm:prSet/>
      <dgm:spPr/>
      <dgm:t>
        <a:bodyPr/>
        <a:lstStyle/>
        <a:p>
          <a:endParaRPr lang="en-CA"/>
        </a:p>
      </dgm:t>
    </dgm:pt>
    <dgm:pt modelId="{6C80A1F7-701B-4C78-ABA7-0296823FF038}" type="sibTrans" cxnId="{B216F940-EFCB-4C4A-97E4-05CB676F8C56}">
      <dgm:prSet/>
      <dgm:spPr/>
      <dgm:t>
        <a:bodyPr/>
        <a:lstStyle/>
        <a:p>
          <a:endParaRPr lang="en-CA"/>
        </a:p>
      </dgm:t>
    </dgm:pt>
    <dgm:pt modelId="{3960CFF8-4383-4382-8D6D-F2A00F508E8D}" type="pres">
      <dgm:prSet presAssocID="{0E9DE493-19D7-4EC9-97C9-5F26233F1106}" presName="Name0" presStyleCnt="0">
        <dgm:presLayoutVars>
          <dgm:dir/>
          <dgm:animLvl val="lvl"/>
          <dgm:resizeHandles val="exact"/>
        </dgm:presLayoutVars>
      </dgm:prSet>
      <dgm:spPr/>
    </dgm:pt>
    <dgm:pt modelId="{366CFF54-5C8F-47F9-BFD8-D9AF3EADDA3E}" type="pres">
      <dgm:prSet presAssocID="{0E9DE493-19D7-4EC9-97C9-5F26233F1106}" presName="tSp" presStyleCnt="0"/>
      <dgm:spPr/>
    </dgm:pt>
    <dgm:pt modelId="{13688FBD-4079-41FE-A6A2-B5B0F293E6BF}" type="pres">
      <dgm:prSet presAssocID="{0E9DE493-19D7-4EC9-97C9-5F26233F1106}" presName="bSp" presStyleCnt="0"/>
      <dgm:spPr/>
    </dgm:pt>
    <dgm:pt modelId="{224851B6-C14D-49DE-883B-A13003DA4601}" type="pres">
      <dgm:prSet presAssocID="{0E9DE493-19D7-4EC9-97C9-5F26233F1106}" presName="process" presStyleCnt="0"/>
      <dgm:spPr/>
    </dgm:pt>
    <dgm:pt modelId="{1439717B-283C-48FF-AF62-1990F52B6512}" type="pres">
      <dgm:prSet presAssocID="{FB986F71-3126-4196-BD30-74AEDC39A1CA}" presName="composite1" presStyleCnt="0"/>
      <dgm:spPr/>
    </dgm:pt>
    <dgm:pt modelId="{BCCE6711-D1D8-4B2C-917E-41AB5A6114A8}" type="pres">
      <dgm:prSet presAssocID="{FB986F71-3126-4196-BD30-74AEDC39A1CA}" presName="dummyNode1" presStyleLbl="node1" presStyleIdx="0" presStyleCnt="3"/>
      <dgm:spPr/>
    </dgm:pt>
    <dgm:pt modelId="{96015622-8A46-45CF-A72A-2856B699B374}" type="pres">
      <dgm:prSet presAssocID="{FB986F71-3126-4196-BD30-74AEDC39A1CA}" presName="childNode1" presStyleLbl="bgAcc1" presStyleIdx="0" presStyleCnt="3">
        <dgm:presLayoutVars>
          <dgm:bulletEnabled val="1"/>
        </dgm:presLayoutVars>
      </dgm:prSet>
      <dgm:spPr/>
    </dgm:pt>
    <dgm:pt modelId="{BFE859F2-A9E8-4F95-9161-8EC68F2D30C4}" type="pres">
      <dgm:prSet presAssocID="{FB986F71-3126-4196-BD30-74AEDC39A1CA}" presName="childNode1tx" presStyleLbl="bgAcc1" presStyleIdx="0" presStyleCnt="3">
        <dgm:presLayoutVars>
          <dgm:bulletEnabled val="1"/>
        </dgm:presLayoutVars>
      </dgm:prSet>
      <dgm:spPr/>
    </dgm:pt>
    <dgm:pt modelId="{E18C6CF4-EDEB-4539-A36D-E0355B626199}" type="pres">
      <dgm:prSet presAssocID="{FB986F71-3126-4196-BD30-74AEDC39A1CA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D9FCD5E9-9E94-4534-BAB4-3DB8EB44E7D0}" type="pres">
      <dgm:prSet presAssocID="{FB986F71-3126-4196-BD30-74AEDC39A1CA}" presName="connSite1" presStyleCnt="0"/>
      <dgm:spPr/>
    </dgm:pt>
    <dgm:pt modelId="{6A63D16E-EEE6-4267-97EA-5AD7D2BC4E84}" type="pres">
      <dgm:prSet presAssocID="{D0B150DF-3AA4-454C-8652-25880449C422}" presName="Name9" presStyleLbl="sibTrans2D1" presStyleIdx="0" presStyleCnt="2"/>
      <dgm:spPr/>
    </dgm:pt>
    <dgm:pt modelId="{59BAED1E-A4FE-4FA3-8716-57917AF47F38}" type="pres">
      <dgm:prSet presAssocID="{F6D27D1B-CDCB-481F-B8FA-AB31B2A119DE}" presName="composite2" presStyleCnt="0"/>
      <dgm:spPr/>
    </dgm:pt>
    <dgm:pt modelId="{5C833856-7FAF-4B27-932C-67C7D08339F2}" type="pres">
      <dgm:prSet presAssocID="{F6D27D1B-CDCB-481F-B8FA-AB31B2A119DE}" presName="dummyNode2" presStyleLbl="node1" presStyleIdx="0" presStyleCnt="3"/>
      <dgm:spPr/>
    </dgm:pt>
    <dgm:pt modelId="{E83793B4-2C5C-4D90-82FA-E5EE4745664D}" type="pres">
      <dgm:prSet presAssocID="{F6D27D1B-CDCB-481F-B8FA-AB31B2A119DE}" presName="childNode2" presStyleLbl="bgAcc1" presStyleIdx="1" presStyleCnt="3">
        <dgm:presLayoutVars>
          <dgm:bulletEnabled val="1"/>
        </dgm:presLayoutVars>
      </dgm:prSet>
      <dgm:spPr/>
    </dgm:pt>
    <dgm:pt modelId="{67FFE978-6FBE-4424-80BE-B9E4B4DD0695}" type="pres">
      <dgm:prSet presAssocID="{F6D27D1B-CDCB-481F-B8FA-AB31B2A119DE}" presName="childNode2tx" presStyleLbl="bgAcc1" presStyleIdx="1" presStyleCnt="3">
        <dgm:presLayoutVars>
          <dgm:bulletEnabled val="1"/>
        </dgm:presLayoutVars>
      </dgm:prSet>
      <dgm:spPr/>
    </dgm:pt>
    <dgm:pt modelId="{029D1FDE-4DD7-4FA5-8C70-0C747477B66C}" type="pres">
      <dgm:prSet presAssocID="{F6D27D1B-CDCB-481F-B8FA-AB31B2A119DE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C2556EF6-41FF-46C6-8829-911BFA533FFE}" type="pres">
      <dgm:prSet presAssocID="{F6D27D1B-CDCB-481F-B8FA-AB31B2A119DE}" presName="connSite2" presStyleCnt="0"/>
      <dgm:spPr/>
    </dgm:pt>
    <dgm:pt modelId="{DC2A0ADB-DCE3-4BF4-9952-0394865777AC}" type="pres">
      <dgm:prSet presAssocID="{7AEB6639-3258-49E8-8B1F-B4A9C61922BE}" presName="Name18" presStyleLbl="sibTrans2D1" presStyleIdx="1" presStyleCnt="2"/>
      <dgm:spPr/>
    </dgm:pt>
    <dgm:pt modelId="{A874A3A3-A340-4ABC-99B5-7529D4415335}" type="pres">
      <dgm:prSet presAssocID="{58828492-5CEF-4AFE-95CB-5D7E6A18158B}" presName="composite1" presStyleCnt="0"/>
      <dgm:spPr/>
    </dgm:pt>
    <dgm:pt modelId="{14032C0B-60AE-432B-A713-F993D1C4BA8F}" type="pres">
      <dgm:prSet presAssocID="{58828492-5CEF-4AFE-95CB-5D7E6A18158B}" presName="dummyNode1" presStyleLbl="node1" presStyleIdx="1" presStyleCnt="3"/>
      <dgm:spPr/>
    </dgm:pt>
    <dgm:pt modelId="{69C28D3B-E083-42DF-9EA0-916CA12125A9}" type="pres">
      <dgm:prSet presAssocID="{58828492-5CEF-4AFE-95CB-5D7E6A18158B}" presName="childNode1" presStyleLbl="bgAcc1" presStyleIdx="2" presStyleCnt="3">
        <dgm:presLayoutVars>
          <dgm:bulletEnabled val="1"/>
        </dgm:presLayoutVars>
      </dgm:prSet>
      <dgm:spPr/>
    </dgm:pt>
    <dgm:pt modelId="{843715D2-C2C2-41EB-BDA3-21230FBA46DB}" type="pres">
      <dgm:prSet presAssocID="{58828492-5CEF-4AFE-95CB-5D7E6A18158B}" presName="childNode1tx" presStyleLbl="bgAcc1" presStyleIdx="2" presStyleCnt="3">
        <dgm:presLayoutVars>
          <dgm:bulletEnabled val="1"/>
        </dgm:presLayoutVars>
      </dgm:prSet>
      <dgm:spPr/>
    </dgm:pt>
    <dgm:pt modelId="{047F5837-10E2-4FFC-A492-DB8A19EF48CA}" type="pres">
      <dgm:prSet presAssocID="{58828492-5CEF-4AFE-95CB-5D7E6A18158B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7D6A154D-27BB-4CCE-9250-BCDD2CD5C383}" type="pres">
      <dgm:prSet presAssocID="{58828492-5CEF-4AFE-95CB-5D7E6A18158B}" presName="connSite1" presStyleCnt="0"/>
      <dgm:spPr/>
    </dgm:pt>
  </dgm:ptLst>
  <dgm:cxnLst>
    <dgm:cxn modelId="{1529A009-5570-44EA-8874-F09425709FB3}" type="presOf" srcId="{A67F03DF-1A55-480D-9ED5-E4D9D3F91A45}" destId="{67FFE978-6FBE-4424-80BE-B9E4B4DD0695}" srcOrd="1" destOrd="1" presId="urn:microsoft.com/office/officeart/2005/8/layout/hProcess4"/>
    <dgm:cxn modelId="{1FE4D618-724E-4829-BED3-DAA3C651B769}" type="presOf" srcId="{0B00F5A8-A0EF-4111-9D86-004317B4F49E}" destId="{E83793B4-2C5C-4D90-82FA-E5EE4745664D}" srcOrd="0" destOrd="0" presId="urn:microsoft.com/office/officeart/2005/8/layout/hProcess4"/>
    <dgm:cxn modelId="{A08CE81F-A93E-429F-943D-3B3662A0C042}" type="presOf" srcId="{F6D27D1B-CDCB-481F-B8FA-AB31B2A119DE}" destId="{029D1FDE-4DD7-4FA5-8C70-0C747477B66C}" srcOrd="0" destOrd="0" presId="urn:microsoft.com/office/officeart/2005/8/layout/hProcess4"/>
    <dgm:cxn modelId="{25BA2822-DB70-4BA3-A8D8-884A114F98C4}" type="presOf" srcId="{E5C9FAFD-70D3-4A50-8CFC-C4A2B31154F1}" destId="{BFE859F2-A9E8-4F95-9161-8EC68F2D30C4}" srcOrd="1" destOrd="1" presId="urn:microsoft.com/office/officeart/2005/8/layout/hProcess4"/>
    <dgm:cxn modelId="{ECE9152A-59A8-4A3A-9D34-DB38A074F636}" srcId="{0E9DE493-19D7-4EC9-97C9-5F26233F1106}" destId="{58828492-5CEF-4AFE-95CB-5D7E6A18158B}" srcOrd="2" destOrd="0" parTransId="{F664BA43-1B81-496F-A04E-CE4B4A525697}" sibTransId="{2D386477-EC66-449A-8D41-5F8A212C3D8E}"/>
    <dgm:cxn modelId="{E356CF2D-1864-4B04-8BE3-57A84D63391B}" srcId="{58828492-5CEF-4AFE-95CB-5D7E6A18158B}" destId="{753A616A-BD57-43B7-BA5C-B56978DBC72F}" srcOrd="1" destOrd="0" parTransId="{FD4FCD14-637D-47CE-9EA7-358099E2A02E}" sibTransId="{835D4D0B-A107-43AF-8CED-781D608957DA}"/>
    <dgm:cxn modelId="{2D5B3E3B-3EE5-4072-933E-27DF5400591C}" srcId="{FB986F71-3126-4196-BD30-74AEDC39A1CA}" destId="{AB2E8498-CC81-452F-A895-08F3845AA347}" srcOrd="0" destOrd="0" parTransId="{4C65E2C8-0CBB-4D8C-AD60-6B0105C62B84}" sibTransId="{9A1F3304-AA9E-4FBC-89BA-9095C80E47C9}"/>
    <dgm:cxn modelId="{B216F940-EFCB-4C4A-97E4-05CB676F8C56}" srcId="{58828492-5CEF-4AFE-95CB-5D7E6A18158B}" destId="{62EAA9A1-AE6E-4B7F-B998-889C46D2C501}" srcOrd="2" destOrd="0" parTransId="{121A7963-42BA-4555-82F5-DF9BD4CD5985}" sibTransId="{6C80A1F7-701B-4C78-ABA7-0296823FF038}"/>
    <dgm:cxn modelId="{241A4F42-3815-4A3A-A31B-C5E11FFB5E6D}" type="presOf" srcId="{FB986F71-3126-4196-BD30-74AEDC39A1CA}" destId="{E18C6CF4-EDEB-4539-A36D-E0355B626199}" srcOrd="0" destOrd="0" presId="urn:microsoft.com/office/officeart/2005/8/layout/hProcess4"/>
    <dgm:cxn modelId="{402F9D43-6A91-4B87-83A0-426BC9CD76A6}" type="presOf" srcId="{0B00F5A8-A0EF-4111-9D86-004317B4F49E}" destId="{67FFE978-6FBE-4424-80BE-B9E4B4DD0695}" srcOrd="1" destOrd="0" presId="urn:microsoft.com/office/officeart/2005/8/layout/hProcess4"/>
    <dgm:cxn modelId="{DA67C14D-7354-41E0-8CA2-375004818563}" type="presOf" srcId="{753A616A-BD57-43B7-BA5C-B56978DBC72F}" destId="{843715D2-C2C2-41EB-BDA3-21230FBA46DB}" srcOrd="1" destOrd="1" presId="urn:microsoft.com/office/officeart/2005/8/layout/hProcess4"/>
    <dgm:cxn modelId="{1423FC72-83C7-4510-8021-28EAEA493E68}" srcId="{0E9DE493-19D7-4EC9-97C9-5F26233F1106}" destId="{FB986F71-3126-4196-BD30-74AEDC39A1CA}" srcOrd="0" destOrd="0" parTransId="{9B3CE34A-9B3E-4D5F-94E0-DFBB94FF5A03}" sibTransId="{D0B150DF-3AA4-454C-8652-25880449C422}"/>
    <dgm:cxn modelId="{4143D757-8617-4C89-8322-E3B29A1874AF}" srcId="{58828492-5CEF-4AFE-95CB-5D7E6A18158B}" destId="{68838C34-4D02-49F8-ADD7-BFA90D87B7EA}" srcOrd="0" destOrd="0" parTransId="{F2AD00AD-6A23-4C89-A107-68EF5D1F0B94}" sibTransId="{FFC4FCE7-6F2F-4F91-A74A-7C4C32A81657}"/>
    <dgm:cxn modelId="{F263ED77-A9C6-49DD-8C7A-B966B1E92E73}" type="presOf" srcId="{62EAA9A1-AE6E-4B7F-B998-889C46D2C501}" destId="{69C28D3B-E083-42DF-9EA0-916CA12125A9}" srcOrd="0" destOrd="2" presId="urn:microsoft.com/office/officeart/2005/8/layout/hProcess4"/>
    <dgm:cxn modelId="{BC032D7E-3A33-42D9-A9A4-2A54D0AC9CBA}" type="presOf" srcId="{4900FF20-B821-4994-9549-4741939220EB}" destId="{96015622-8A46-45CF-A72A-2856B699B374}" srcOrd="0" destOrd="2" presId="urn:microsoft.com/office/officeart/2005/8/layout/hProcess4"/>
    <dgm:cxn modelId="{550EC38B-566A-4081-A7BE-0E49BE02764D}" type="presOf" srcId="{AB2E8498-CC81-452F-A895-08F3845AA347}" destId="{BFE859F2-A9E8-4F95-9161-8EC68F2D30C4}" srcOrd="1" destOrd="0" presId="urn:microsoft.com/office/officeart/2005/8/layout/hProcess4"/>
    <dgm:cxn modelId="{180C9E93-3B2E-4E65-A12F-3F5C500A738A}" type="presOf" srcId="{62EAA9A1-AE6E-4B7F-B998-889C46D2C501}" destId="{843715D2-C2C2-41EB-BDA3-21230FBA46DB}" srcOrd="1" destOrd="2" presId="urn:microsoft.com/office/officeart/2005/8/layout/hProcess4"/>
    <dgm:cxn modelId="{E4495EA5-9038-4D31-9265-44421A54714C}" srcId="{F6D27D1B-CDCB-481F-B8FA-AB31B2A119DE}" destId="{A67F03DF-1A55-480D-9ED5-E4D9D3F91A45}" srcOrd="1" destOrd="0" parTransId="{B73131A5-F2EE-44A8-A17B-E402F012C15C}" sibTransId="{6524061A-11BF-441F-8730-56010CBB023E}"/>
    <dgm:cxn modelId="{A63D53AC-541A-4D09-9620-8B1C8D7B91DE}" srcId="{0E9DE493-19D7-4EC9-97C9-5F26233F1106}" destId="{F6D27D1B-CDCB-481F-B8FA-AB31B2A119DE}" srcOrd="1" destOrd="0" parTransId="{8A7BF306-8E53-4B16-9E7E-A79AE3DF6BE2}" sibTransId="{7AEB6639-3258-49E8-8B1F-B4A9C61922BE}"/>
    <dgm:cxn modelId="{AD763DBF-59E8-47FD-B402-F6B94B12A20E}" type="presOf" srcId="{E5C9FAFD-70D3-4A50-8CFC-C4A2B31154F1}" destId="{96015622-8A46-45CF-A72A-2856B699B374}" srcOrd="0" destOrd="1" presId="urn:microsoft.com/office/officeart/2005/8/layout/hProcess4"/>
    <dgm:cxn modelId="{4E74EABF-20DE-46D5-9BE9-0F84CEAF66AB}" type="presOf" srcId="{D0B150DF-3AA4-454C-8652-25880449C422}" destId="{6A63D16E-EEE6-4267-97EA-5AD7D2BC4E84}" srcOrd="0" destOrd="0" presId="urn:microsoft.com/office/officeart/2005/8/layout/hProcess4"/>
    <dgm:cxn modelId="{95276BC3-D2A9-422F-9390-BED3FD8C7BB0}" type="presOf" srcId="{0E9DE493-19D7-4EC9-97C9-5F26233F1106}" destId="{3960CFF8-4383-4382-8D6D-F2A00F508E8D}" srcOrd="0" destOrd="0" presId="urn:microsoft.com/office/officeart/2005/8/layout/hProcess4"/>
    <dgm:cxn modelId="{90D5F6C6-4E25-4C59-9DF6-6E2B25A59F46}" type="presOf" srcId="{68838C34-4D02-49F8-ADD7-BFA90D87B7EA}" destId="{69C28D3B-E083-42DF-9EA0-916CA12125A9}" srcOrd="0" destOrd="0" presId="urn:microsoft.com/office/officeart/2005/8/layout/hProcess4"/>
    <dgm:cxn modelId="{A507C8D3-A0BB-44E4-82F7-15D18D34238D}" type="presOf" srcId="{68838C34-4D02-49F8-ADD7-BFA90D87B7EA}" destId="{843715D2-C2C2-41EB-BDA3-21230FBA46DB}" srcOrd="1" destOrd="0" presId="urn:microsoft.com/office/officeart/2005/8/layout/hProcess4"/>
    <dgm:cxn modelId="{B577D9D5-DF84-4AF9-BC99-B04535E23448}" type="presOf" srcId="{753A616A-BD57-43B7-BA5C-B56978DBC72F}" destId="{69C28D3B-E083-42DF-9EA0-916CA12125A9}" srcOrd="0" destOrd="1" presId="urn:microsoft.com/office/officeart/2005/8/layout/hProcess4"/>
    <dgm:cxn modelId="{603EFFD7-863A-471E-A827-CC5748C84A09}" srcId="{FB986F71-3126-4196-BD30-74AEDC39A1CA}" destId="{E5C9FAFD-70D3-4A50-8CFC-C4A2B31154F1}" srcOrd="1" destOrd="0" parTransId="{BA7086F1-2320-45B6-A8D4-D3BAF7E3C72C}" sibTransId="{2991FFCB-3321-47F8-B1EA-F2DF4D57A2EA}"/>
    <dgm:cxn modelId="{FA45DADE-266F-4B82-B02F-D2732D8D9F51}" type="presOf" srcId="{58828492-5CEF-4AFE-95CB-5D7E6A18158B}" destId="{047F5837-10E2-4FFC-A492-DB8A19EF48CA}" srcOrd="0" destOrd="0" presId="urn:microsoft.com/office/officeart/2005/8/layout/hProcess4"/>
    <dgm:cxn modelId="{AF25CEE3-8DD6-4CAB-8C2E-A114BF26DF56}" type="presOf" srcId="{A67F03DF-1A55-480D-9ED5-E4D9D3F91A45}" destId="{E83793B4-2C5C-4D90-82FA-E5EE4745664D}" srcOrd="0" destOrd="1" presId="urn:microsoft.com/office/officeart/2005/8/layout/hProcess4"/>
    <dgm:cxn modelId="{86F910E7-C9D0-48E5-A3A3-C70127E96FC1}" srcId="{F6D27D1B-CDCB-481F-B8FA-AB31B2A119DE}" destId="{0B00F5A8-A0EF-4111-9D86-004317B4F49E}" srcOrd="0" destOrd="0" parTransId="{EC916B99-8D26-4265-B7BE-BB461C68DA5C}" sibTransId="{CE48C676-980A-4BAC-A3C8-9ABC315DAE51}"/>
    <dgm:cxn modelId="{C28C90EA-4613-4D31-8771-135F1D5EEEDB}" type="presOf" srcId="{4900FF20-B821-4994-9549-4741939220EB}" destId="{BFE859F2-A9E8-4F95-9161-8EC68F2D30C4}" srcOrd="1" destOrd="2" presId="urn:microsoft.com/office/officeart/2005/8/layout/hProcess4"/>
    <dgm:cxn modelId="{2BC78EF0-E5DA-406E-811A-12F27C8DA15C}" srcId="{FB986F71-3126-4196-BD30-74AEDC39A1CA}" destId="{4900FF20-B821-4994-9549-4741939220EB}" srcOrd="2" destOrd="0" parTransId="{730333D0-7152-4EDC-8726-07BA794F9ED9}" sibTransId="{DA9C80EE-AB86-4235-B725-E8354663A9CB}"/>
    <dgm:cxn modelId="{732F9AFA-01BF-4C18-A659-D951BF9FC05D}" type="presOf" srcId="{AB2E8498-CC81-452F-A895-08F3845AA347}" destId="{96015622-8A46-45CF-A72A-2856B699B374}" srcOrd="0" destOrd="0" presId="urn:microsoft.com/office/officeart/2005/8/layout/hProcess4"/>
    <dgm:cxn modelId="{E95209FE-82B0-40EF-AFE6-D8CCCCEA50E1}" type="presOf" srcId="{7AEB6639-3258-49E8-8B1F-B4A9C61922BE}" destId="{DC2A0ADB-DCE3-4BF4-9952-0394865777AC}" srcOrd="0" destOrd="0" presId="urn:microsoft.com/office/officeart/2005/8/layout/hProcess4"/>
    <dgm:cxn modelId="{89F19664-F574-44B4-924E-3D107B743F23}" type="presParOf" srcId="{3960CFF8-4383-4382-8D6D-F2A00F508E8D}" destId="{366CFF54-5C8F-47F9-BFD8-D9AF3EADDA3E}" srcOrd="0" destOrd="0" presId="urn:microsoft.com/office/officeart/2005/8/layout/hProcess4"/>
    <dgm:cxn modelId="{75C41B37-1CBE-4C45-8C4B-850855BD27C4}" type="presParOf" srcId="{3960CFF8-4383-4382-8D6D-F2A00F508E8D}" destId="{13688FBD-4079-41FE-A6A2-B5B0F293E6BF}" srcOrd="1" destOrd="0" presId="urn:microsoft.com/office/officeart/2005/8/layout/hProcess4"/>
    <dgm:cxn modelId="{3AA8FE4E-D0FB-4F4F-9F35-7B6B4E7D5E8D}" type="presParOf" srcId="{3960CFF8-4383-4382-8D6D-F2A00F508E8D}" destId="{224851B6-C14D-49DE-883B-A13003DA4601}" srcOrd="2" destOrd="0" presId="urn:microsoft.com/office/officeart/2005/8/layout/hProcess4"/>
    <dgm:cxn modelId="{A4DAABAE-FB49-4E79-80B0-1264A8E539FF}" type="presParOf" srcId="{224851B6-C14D-49DE-883B-A13003DA4601}" destId="{1439717B-283C-48FF-AF62-1990F52B6512}" srcOrd="0" destOrd="0" presId="urn:microsoft.com/office/officeart/2005/8/layout/hProcess4"/>
    <dgm:cxn modelId="{6FFC75D9-47EB-48FF-90CD-91F117AC22B7}" type="presParOf" srcId="{1439717B-283C-48FF-AF62-1990F52B6512}" destId="{BCCE6711-D1D8-4B2C-917E-41AB5A6114A8}" srcOrd="0" destOrd="0" presId="urn:microsoft.com/office/officeart/2005/8/layout/hProcess4"/>
    <dgm:cxn modelId="{FEE85E3F-72E5-4071-8EA1-3623F81173A1}" type="presParOf" srcId="{1439717B-283C-48FF-AF62-1990F52B6512}" destId="{96015622-8A46-45CF-A72A-2856B699B374}" srcOrd="1" destOrd="0" presId="urn:microsoft.com/office/officeart/2005/8/layout/hProcess4"/>
    <dgm:cxn modelId="{AC4982ED-AD83-45D0-AD2F-455F7901AF9F}" type="presParOf" srcId="{1439717B-283C-48FF-AF62-1990F52B6512}" destId="{BFE859F2-A9E8-4F95-9161-8EC68F2D30C4}" srcOrd="2" destOrd="0" presId="urn:microsoft.com/office/officeart/2005/8/layout/hProcess4"/>
    <dgm:cxn modelId="{565E0706-6737-49AB-A631-19EA6E16791C}" type="presParOf" srcId="{1439717B-283C-48FF-AF62-1990F52B6512}" destId="{E18C6CF4-EDEB-4539-A36D-E0355B626199}" srcOrd="3" destOrd="0" presId="urn:microsoft.com/office/officeart/2005/8/layout/hProcess4"/>
    <dgm:cxn modelId="{0F8395D2-489A-4650-9E19-52FEC57A410B}" type="presParOf" srcId="{1439717B-283C-48FF-AF62-1990F52B6512}" destId="{D9FCD5E9-9E94-4534-BAB4-3DB8EB44E7D0}" srcOrd="4" destOrd="0" presId="urn:microsoft.com/office/officeart/2005/8/layout/hProcess4"/>
    <dgm:cxn modelId="{9204B803-0CC8-4F9E-AC95-C709626A9F47}" type="presParOf" srcId="{224851B6-C14D-49DE-883B-A13003DA4601}" destId="{6A63D16E-EEE6-4267-97EA-5AD7D2BC4E84}" srcOrd="1" destOrd="0" presId="urn:microsoft.com/office/officeart/2005/8/layout/hProcess4"/>
    <dgm:cxn modelId="{DF63E90D-523A-4A3D-8E96-876C4878E690}" type="presParOf" srcId="{224851B6-C14D-49DE-883B-A13003DA4601}" destId="{59BAED1E-A4FE-4FA3-8716-57917AF47F38}" srcOrd="2" destOrd="0" presId="urn:microsoft.com/office/officeart/2005/8/layout/hProcess4"/>
    <dgm:cxn modelId="{ABC2BBAC-ABC6-4828-A656-FF0E45449B5D}" type="presParOf" srcId="{59BAED1E-A4FE-4FA3-8716-57917AF47F38}" destId="{5C833856-7FAF-4B27-932C-67C7D08339F2}" srcOrd="0" destOrd="0" presId="urn:microsoft.com/office/officeart/2005/8/layout/hProcess4"/>
    <dgm:cxn modelId="{57A8C77F-8539-4ED5-8B3E-AA69AEF39063}" type="presParOf" srcId="{59BAED1E-A4FE-4FA3-8716-57917AF47F38}" destId="{E83793B4-2C5C-4D90-82FA-E5EE4745664D}" srcOrd="1" destOrd="0" presId="urn:microsoft.com/office/officeart/2005/8/layout/hProcess4"/>
    <dgm:cxn modelId="{13C487BA-883D-4A71-9789-EB655F6279D7}" type="presParOf" srcId="{59BAED1E-A4FE-4FA3-8716-57917AF47F38}" destId="{67FFE978-6FBE-4424-80BE-B9E4B4DD0695}" srcOrd="2" destOrd="0" presId="urn:microsoft.com/office/officeart/2005/8/layout/hProcess4"/>
    <dgm:cxn modelId="{9DE711C0-DAD0-490A-8F9F-84EFF58B67F2}" type="presParOf" srcId="{59BAED1E-A4FE-4FA3-8716-57917AF47F38}" destId="{029D1FDE-4DD7-4FA5-8C70-0C747477B66C}" srcOrd="3" destOrd="0" presId="urn:microsoft.com/office/officeart/2005/8/layout/hProcess4"/>
    <dgm:cxn modelId="{7E60F800-B699-4C90-AE8B-FFA3C1DBAC2A}" type="presParOf" srcId="{59BAED1E-A4FE-4FA3-8716-57917AF47F38}" destId="{C2556EF6-41FF-46C6-8829-911BFA533FFE}" srcOrd="4" destOrd="0" presId="urn:microsoft.com/office/officeart/2005/8/layout/hProcess4"/>
    <dgm:cxn modelId="{15EEC923-9DD9-45F9-B1CE-E90ADC8BB3B2}" type="presParOf" srcId="{224851B6-C14D-49DE-883B-A13003DA4601}" destId="{DC2A0ADB-DCE3-4BF4-9952-0394865777AC}" srcOrd="3" destOrd="0" presId="urn:microsoft.com/office/officeart/2005/8/layout/hProcess4"/>
    <dgm:cxn modelId="{F83CC031-B411-4234-8023-6E45E782DC1B}" type="presParOf" srcId="{224851B6-C14D-49DE-883B-A13003DA4601}" destId="{A874A3A3-A340-4ABC-99B5-7529D4415335}" srcOrd="4" destOrd="0" presId="urn:microsoft.com/office/officeart/2005/8/layout/hProcess4"/>
    <dgm:cxn modelId="{7B362966-E9AB-40B9-8761-1F07E738ED93}" type="presParOf" srcId="{A874A3A3-A340-4ABC-99B5-7529D4415335}" destId="{14032C0B-60AE-432B-A713-F993D1C4BA8F}" srcOrd="0" destOrd="0" presId="urn:microsoft.com/office/officeart/2005/8/layout/hProcess4"/>
    <dgm:cxn modelId="{7577A14F-C73F-4E1A-8760-544ED1967544}" type="presParOf" srcId="{A874A3A3-A340-4ABC-99B5-7529D4415335}" destId="{69C28D3B-E083-42DF-9EA0-916CA12125A9}" srcOrd="1" destOrd="0" presId="urn:microsoft.com/office/officeart/2005/8/layout/hProcess4"/>
    <dgm:cxn modelId="{1637F8A1-F9FA-4AC7-AA80-AC52DBF6427F}" type="presParOf" srcId="{A874A3A3-A340-4ABC-99B5-7529D4415335}" destId="{843715D2-C2C2-41EB-BDA3-21230FBA46DB}" srcOrd="2" destOrd="0" presId="urn:microsoft.com/office/officeart/2005/8/layout/hProcess4"/>
    <dgm:cxn modelId="{C3A1CE6A-C0A2-460E-AEC5-91898FCAB7C6}" type="presParOf" srcId="{A874A3A3-A340-4ABC-99B5-7529D4415335}" destId="{047F5837-10E2-4FFC-A492-DB8A19EF48CA}" srcOrd="3" destOrd="0" presId="urn:microsoft.com/office/officeart/2005/8/layout/hProcess4"/>
    <dgm:cxn modelId="{B0B35EFC-EC0D-408D-96C0-AAE23E559E96}" type="presParOf" srcId="{A874A3A3-A340-4ABC-99B5-7529D4415335}" destId="{7D6A154D-27BB-4CCE-9250-BCDD2CD5C383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C31620-41F4-4DC0-84D0-86F0D6A408FC}" type="doc">
      <dgm:prSet loTypeId="urn:microsoft.com/office/officeart/2005/8/layout/chart3" loCatId="relationship" qsTypeId="urn:microsoft.com/office/officeart/2005/8/quickstyle/3d3" qsCatId="3D" csTypeId="urn:microsoft.com/office/officeart/2005/8/colors/colorful5" csCatId="colorful" phldr="1"/>
      <dgm:spPr/>
    </dgm:pt>
    <dgm:pt modelId="{736EE05D-8C0D-4412-B135-2E3C958528B2}">
      <dgm:prSet phldrT="[Text]"/>
      <dgm:spPr/>
      <dgm:t>
        <a:bodyPr/>
        <a:lstStyle/>
        <a:p>
          <a:r>
            <a:rPr lang="en-US" b="1" dirty="0" err="1">
              <a:solidFill>
                <a:schemeClr val="bg1"/>
              </a:solidFill>
            </a:rPr>
            <a:t>Acce</a:t>
          </a:r>
          <a:r>
            <a:rPr lang="en-US" b="1" dirty="0">
              <a:solidFill>
                <a:schemeClr val="bg1"/>
              </a:solidFill>
            </a:rPr>
            <a:t>$$ Financial</a:t>
          </a:r>
          <a:endParaRPr lang="en-CA" b="1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3 Slice Pie chart showing Access Financial as large slice next to 2 competitor slices"/>
        </a:ext>
      </dgm:extLst>
    </dgm:pt>
    <dgm:pt modelId="{80EC9B18-9AB9-48A5-826A-41E4D0147136}" type="parTrans" cxnId="{FF6F027C-A854-4710-AF0D-6E793F7B2ADE}">
      <dgm:prSet/>
      <dgm:spPr/>
      <dgm:t>
        <a:bodyPr/>
        <a:lstStyle/>
        <a:p>
          <a:endParaRPr lang="en-CA" b="1">
            <a:solidFill>
              <a:schemeClr val="bg1"/>
            </a:solidFill>
          </a:endParaRPr>
        </a:p>
      </dgm:t>
    </dgm:pt>
    <dgm:pt modelId="{A5D071F5-F200-4D0C-A948-E9ABD22A2D9D}" type="sibTrans" cxnId="{FF6F027C-A854-4710-AF0D-6E793F7B2ADE}">
      <dgm:prSet/>
      <dgm:spPr/>
      <dgm:t>
        <a:bodyPr/>
        <a:lstStyle/>
        <a:p>
          <a:endParaRPr lang="en-CA" b="1">
            <a:solidFill>
              <a:schemeClr val="bg1"/>
            </a:solidFill>
          </a:endParaRPr>
        </a:p>
      </dgm:t>
    </dgm:pt>
    <dgm:pt modelId="{86A0A5F9-8CFF-4E0D-B807-B2978EE2E000}">
      <dgm:prSet phldrT="[Text]"/>
      <dgm:spPr/>
      <dgm:t>
        <a:bodyPr/>
        <a:lstStyle/>
        <a:p>
          <a:r>
            <a:rPr lang="en-US" b="1" dirty="0">
              <a:solidFill>
                <a:schemeClr val="bg1"/>
              </a:solidFill>
            </a:rPr>
            <a:t>North America First Funds</a:t>
          </a:r>
          <a:endParaRPr lang="en-CA" b="1" dirty="0">
            <a:solidFill>
              <a:schemeClr val="bg1"/>
            </a:solidFill>
          </a:endParaRPr>
        </a:p>
      </dgm:t>
    </dgm:pt>
    <dgm:pt modelId="{11DE497F-2358-4005-9A58-722AF9BA9528}" type="parTrans" cxnId="{1D30904F-7DE9-455B-9D47-99FE49DC551F}">
      <dgm:prSet/>
      <dgm:spPr/>
      <dgm:t>
        <a:bodyPr/>
        <a:lstStyle/>
        <a:p>
          <a:endParaRPr lang="en-CA" b="1">
            <a:solidFill>
              <a:schemeClr val="bg1"/>
            </a:solidFill>
          </a:endParaRPr>
        </a:p>
      </dgm:t>
    </dgm:pt>
    <dgm:pt modelId="{8CCF083F-0C75-4D53-826C-C805C210C915}" type="sibTrans" cxnId="{1D30904F-7DE9-455B-9D47-99FE49DC551F}">
      <dgm:prSet/>
      <dgm:spPr/>
      <dgm:t>
        <a:bodyPr/>
        <a:lstStyle/>
        <a:p>
          <a:endParaRPr lang="en-CA" b="1">
            <a:solidFill>
              <a:schemeClr val="bg1"/>
            </a:solidFill>
          </a:endParaRPr>
        </a:p>
      </dgm:t>
    </dgm:pt>
    <dgm:pt modelId="{454891EF-5D7F-43EB-8882-B2B5CEECF9AB}">
      <dgm:prSet phldrT="[Text]"/>
      <dgm:spPr/>
      <dgm:t>
        <a:bodyPr/>
        <a:lstStyle/>
        <a:p>
          <a:r>
            <a:rPr lang="en-US" b="1" dirty="0">
              <a:solidFill>
                <a:schemeClr val="bg1"/>
              </a:solidFill>
            </a:rPr>
            <a:t>Grace &amp; River Financial Ltd.</a:t>
          </a:r>
          <a:endParaRPr lang="en-CA" b="1" dirty="0">
            <a:solidFill>
              <a:schemeClr val="bg1"/>
            </a:solidFill>
          </a:endParaRPr>
        </a:p>
      </dgm:t>
    </dgm:pt>
    <dgm:pt modelId="{B177432C-A646-4A3C-88DF-2B040C063397}" type="parTrans" cxnId="{E9DA2924-85A5-4F2A-BA32-14F8FC71F186}">
      <dgm:prSet/>
      <dgm:spPr/>
      <dgm:t>
        <a:bodyPr/>
        <a:lstStyle/>
        <a:p>
          <a:endParaRPr lang="en-CA" b="1">
            <a:solidFill>
              <a:schemeClr val="bg1"/>
            </a:solidFill>
          </a:endParaRPr>
        </a:p>
      </dgm:t>
    </dgm:pt>
    <dgm:pt modelId="{EE6064F8-43FC-4BB6-8DCB-7EF120B2C46C}" type="sibTrans" cxnId="{E9DA2924-85A5-4F2A-BA32-14F8FC71F186}">
      <dgm:prSet/>
      <dgm:spPr/>
      <dgm:t>
        <a:bodyPr/>
        <a:lstStyle/>
        <a:p>
          <a:endParaRPr lang="en-CA" b="1">
            <a:solidFill>
              <a:schemeClr val="bg1"/>
            </a:solidFill>
          </a:endParaRPr>
        </a:p>
      </dgm:t>
    </dgm:pt>
    <dgm:pt modelId="{A7EB1957-8A23-4731-B262-CC705705B347}" type="pres">
      <dgm:prSet presAssocID="{D1C31620-41F4-4DC0-84D0-86F0D6A408FC}" presName="compositeShape" presStyleCnt="0">
        <dgm:presLayoutVars>
          <dgm:chMax val="7"/>
          <dgm:dir/>
          <dgm:resizeHandles val="exact"/>
        </dgm:presLayoutVars>
      </dgm:prSet>
      <dgm:spPr/>
    </dgm:pt>
    <dgm:pt modelId="{A6477E9D-ED95-49FF-B2F0-7F40FE961F9A}" type="pres">
      <dgm:prSet presAssocID="{D1C31620-41F4-4DC0-84D0-86F0D6A408FC}" presName="wedge1" presStyleLbl="node1" presStyleIdx="0" presStyleCnt="3" custScaleX="141104" custScaleY="129677"/>
      <dgm:spPr/>
    </dgm:pt>
    <dgm:pt modelId="{DCCE8AC5-A962-4EAA-A581-90FFB9A95347}" type="pres">
      <dgm:prSet presAssocID="{D1C31620-41F4-4DC0-84D0-86F0D6A408FC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8C47A0EC-FFC1-4E19-9C4D-2DED94CC5BF4}" type="pres">
      <dgm:prSet presAssocID="{D1C31620-41F4-4DC0-84D0-86F0D6A408FC}" presName="wedge2" presStyleLbl="node1" presStyleIdx="1" presStyleCnt="3"/>
      <dgm:spPr/>
    </dgm:pt>
    <dgm:pt modelId="{5C60983A-58B1-4BEC-97AB-FD6898478C26}" type="pres">
      <dgm:prSet presAssocID="{D1C31620-41F4-4DC0-84D0-86F0D6A408FC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3184036-4B91-4849-A301-7FB27EB75AFA}" type="pres">
      <dgm:prSet presAssocID="{D1C31620-41F4-4DC0-84D0-86F0D6A408FC}" presName="wedge3" presStyleLbl="node1" presStyleIdx="2" presStyleCnt="3"/>
      <dgm:spPr/>
    </dgm:pt>
    <dgm:pt modelId="{6BFBE023-923E-41DF-ADE4-CDAD11FF605A}" type="pres">
      <dgm:prSet presAssocID="{D1C31620-41F4-4DC0-84D0-86F0D6A408FC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E9DA2924-85A5-4F2A-BA32-14F8FC71F186}" srcId="{D1C31620-41F4-4DC0-84D0-86F0D6A408FC}" destId="{454891EF-5D7F-43EB-8882-B2B5CEECF9AB}" srcOrd="2" destOrd="0" parTransId="{B177432C-A646-4A3C-88DF-2B040C063397}" sibTransId="{EE6064F8-43FC-4BB6-8DCB-7EF120B2C46C}"/>
    <dgm:cxn modelId="{ADC2DD2C-62D1-4F8B-9C18-EBAA35712215}" type="presOf" srcId="{D1C31620-41F4-4DC0-84D0-86F0D6A408FC}" destId="{A7EB1957-8A23-4731-B262-CC705705B347}" srcOrd="0" destOrd="0" presId="urn:microsoft.com/office/officeart/2005/8/layout/chart3"/>
    <dgm:cxn modelId="{36B4133A-6537-4AF3-AD7D-038DB79F8A71}" type="presOf" srcId="{86A0A5F9-8CFF-4E0D-B807-B2978EE2E000}" destId="{8C47A0EC-FFC1-4E19-9C4D-2DED94CC5BF4}" srcOrd="0" destOrd="0" presId="urn:microsoft.com/office/officeart/2005/8/layout/chart3"/>
    <dgm:cxn modelId="{953E7065-8B77-4C44-ABFF-AD97C3C7C209}" type="presOf" srcId="{454891EF-5D7F-43EB-8882-B2B5CEECF9AB}" destId="{6BFBE023-923E-41DF-ADE4-CDAD11FF605A}" srcOrd="1" destOrd="0" presId="urn:microsoft.com/office/officeart/2005/8/layout/chart3"/>
    <dgm:cxn modelId="{BC496768-16BB-49B5-93EF-7C7E411D72E3}" type="presOf" srcId="{454891EF-5D7F-43EB-8882-B2B5CEECF9AB}" destId="{A3184036-4B91-4849-A301-7FB27EB75AFA}" srcOrd="0" destOrd="0" presId="urn:microsoft.com/office/officeart/2005/8/layout/chart3"/>
    <dgm:cxn modelId="{1D30904F-7DE9-455B-9D47-99FE49DC551F}" srcId="{D1C31620-41F4-4DC0-84D0-86F0D6A408FC}" destId="{86A0A5F9-8CFF-4E0D-B807-B2978EE2E000}" srcOrd="1" destOrd="0" parTransId="{11DE497F-2358-4005-9A58-722AF9BA9528}" sibTransId="{8CCF083F-0C75-4D53-826C-C805C210C915}"/>
    <dgm:cxn modelId="{FF6F027C-A854-4710-AF0D-6E793F7B2ADE}" srcId="{D1C31620-41F4-4DC0-84D0-86F0D6A408FC}" destId="{736EE05D-8C0D-4412-B135-2E3C958528B2}" srcOrd="0" destOrd="0" parTransId="{80EC9B18-9AB9-48A5-826A-41E4D0147136}" sibTransId="{A5D071F5-F200-4D0C-A948-E9ABD22A2D9D}"/>
    <dgm:cxn modelId="{1C3B4DA4-BBA4-4B82-8872-FCE3AB02C4BA}" type="presOf" srcId="{736EE05D-8C0D-4412-B135-2E3C958528B2}" destId="{DCCE8AC5-A962-4EAA-A581-90FFB9A95347}" srcOrd="1" destOrd="0" presId="urn:microsoft.com/office/officeart/2005/8/layout/chart3"/>
    <dgm:cxn modelId="{9BDC09A9-7B27-4205-A892-325355C90F59}" type="presOf" srcId="{86A0A5F9-8CFF-4E0D-B807-B2978EE2E000}" destId="{5C60983A-58B1-4BEC-97AB-FD6898478C26}" srcOrd="1" destOrd="0" presId="urn:microsoft.com/office/officeart/2005/8/layout/chart3"/>
    <dgm:cxn modelId="{A7620DB1-0E31-4A53-BF38-0AA1327C794F}" type="presOf" srcId="{736EE05D-8C0D-4412-B135-2E3C958528B2}" destId="{A6477E9D-ED95-49FF-B2F0-7F40FE961F9A}" srcOrd="0" destOrd="0" presId="urn:microsoft.com/office/officeart/2005/8/layout/chart3"/>
    <dgm:cxn modelId="{29D94B79-F05B-4BD4-BB8B-2D2B2B0286FF}" type="presParOf" srcId="{A7EB1957-8A23-4731-B262-CC705705B347}" destId="{A6477E9D-ED95-49FF-B2F0-7F40FE961F9A}" srcOrd="0" destOrd="0" presId="urn:microsoft.com/office/officeart/2005/8/layout/chart3"/>
    <dgm:cxn modelId="{24DAE84D-E8CC-4AC8-81E4-1E5C03F4A7C2}" type="presParOf" srcId="{A7EB1957-8A23-4731-B262-CC705705B347}" destId="{DCCE8AC5-A962-4EAA-A581-90FFB9A95347}" srcOrd="1" destOrd="0" presId="urn:microsoft.com/office/officeart/2005/8/layout/chart3"/>
    <dgm:cxn modelId="{7D8245B3-149F-4C7C-9690-DFF4AA7A53FD}" type="presParOf" srcId="{A7EB1957-8A23-4731-B262-CC705705B347}" destId="{8C47A0EC-FFC1-4E19-9C4D-2DED94CC5BF4}" srcOrd="2" destOrd="0" presId="urn:microsoft.com/office/officeart/2005/8/layout/chart3"/>
    <dgm:cxn modelId="{3BB0037B-0D7C-43E5-AFFE-5E1A611808C0}" type="presParOf" srcId="{A7EB1957-8A23-4731-B262-CC705705B347}" destId="{5C60983A-58B1-4BEC-97AB-FD6898478C26}" srcOrd="3" destOrd="0" presId="urn:microsoft.com/office/officeart/2005/8/layout/chart3"/>
    <dgm:cxn modelId="{5CC78B90-A6FF-45B4-9C5A-C553FFEDE654}" type="presParOf" srcId="{A7EB1957-8A23-4731-B262-CC705705B347}" destId="{A3184036-4B91-4849-A301-7FB27EB75AFA}" srcOrd="4" destOrd="0" presId="urn:microsoft.com/office/officeart/2005/8/layout/chart3"/>
    <dgm:cxn modelId="{DC61FBA2-6BD8-4210-8775-CEE95279BA57}" type="presParOf" srcId="{A7EB1957-8A23-4731-B262-CC705705B347}" destId="{6BFBE023-923E-41DF-ADE4-CDAD11FF605A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15622-8A46-45CF-A72A-2856B699B374}">
      <dsp:nvSpPr>
        <dsp:cNvPr id="0" name=""/>
        <dsp:cNvSpPr/>
      </dsp:nvSpPr>
      <dsp:spPr>
        <a:xfrm>
          <a:off x="36244" y="1049273"/>
          <a:ext cx="2444561" cy="201625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Market Research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Competitor Research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Brainstorming</a:t>
          </a:r>
        </a:p>
      </dsp:txBody>
      <dsp:txXfrm>
        <a:off x="82644" y="1095673"/>
        <a:ext cx="2351761" cy="1491398"/>
      </dsp:txXfrm>
    </dsp:sp>
    <dsp:sp modelId="{6A63D16E-EEE6-4267-97EA-5AD7D2BC4E84}">
      <dsp:nvSpPr>
        <dsp:cNvPr id="0" name=""/>
        <dsp:cNvSpPr/>
      </dsp:nvSpPr>
      <dsp:spPr>
        <a:xfrm>
          <a:off x="1394360" y="1473226"/>
          <a:ext cx="2779003" cy="2779003"/>
        </a:xfrm>
        <a:prstGeom prst="leftCircularArrow">
          <a:avLst>
            <a:gd name="adj1" fmla="val 3451"/>
            <a:gd name="adj2" fmla="val 427731"/>
            <a:gd name="adj3" fmla="val 2203242"/>
            <a:gd name="adj4" fmla="val 9024489"/>
            <a:gd name="adj5" fmla="val 4027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18C6CF4-EDEB-4539-A36D-E0355B626199}">
      <dsp:nvSpPr>
        <dsp:cNvPr id="0" name=""/>
        <dsp:cNvSpPr/>
      </dsp:nvSpPr>
      <dsp:spPr>
        <a:xfrm>
          <a:off x="579480" y="2633472"/>
          <a:ext cx="2172943" cy="8641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9535" tIns="59690" rIns="89535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 dirty="0"/>
            <a:t>Phase 1</a:t>
          </a:r>
        </a:p>
      </dsp:txBody>
      <dsp:txXfrm>
        <a:off x="604789" y="2658781"/>
        <a:ext cx="2122325" cy="813490"/>
      </dsp:txXfrm>
    </dsp:sp>
    <dsp:sp modelId="{E83793B4-2C5C-4D90-82FA-E5EE4745664D}">
      <dsp:nvSpPr>
        <dsp:cNvPr id="0" name=""/>
        <dsp:cNvSpPr/>
      </dsp:nvSpPr>
      <dsp:spPr>
        <a:xfrm>
          <a:off x="3209147" y="1049274"/>
          <a:ext cx="2444561" cy="201625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Product Prototype Development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Team Development</a:t>
          </a:r>
        </a:p>
      </dsp:txBody>
      <dsp:txXfrm>
        <a:off x="3255547" y="1527728"/>
        <a:ext cx="2351761" cy="1491398"/>
      </dsp:txXfrm>
    </dsp:sp>
    <dsp:sp modelId="{DC2A0ADB-DCE3-4BF4-9952-0394865777AC}">
      <dsp:nvSpPr>
        <dsp:cNvPr id="0" name=""/>
        <dsp:cNvSpPr/>
      </dsp:nvSpPr>
      <dsp:spPr>
        <a:xfrm>
          <a:off x="4546892" y="-216486"/>
          <a:ext cx="3091364" cy="3091364"/>
        </a:xfrm>
        <a:prstGeom prst="circularArrow">
          <a:avLst>
            <a:gd name="adj1" fmla="val 3103"/>
            <a:gd name="adj2" fmla="val 381347"/>
            <a:gd name="adj3" fmla="val 19443143"/>
            <a:gd name="adj4" fmla="val 12575511"/>
            <a:gd name="adj5" fmla="val 362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29D1FDE-4DD7-4FA5-8C70-0C747477B66C}">
      <dsp:nvSpPr>
        <dsp:cNvPr id="0" name=""/>
        <dsp:cNvSpPr/>
      </dsp:nvSpPr>
      <dsp:spPr>
        <a:xfrm>
          <a:off x="3752383" y="617220"/>
          <a:ext cx="2172943" cy="8641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9535" tIns="59690" rIns="89535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 dirty="0"/>
            <a:t>Phase 2</a:t>
          </a:r>
        </a:p>
      </dsp:txBody>
      <dsp:txXfrm>
        <a:off x="3777692" y="642529"/>
        <a:ext cx="2122325" cy="813490"/>
      </dsp:txXfrm>
    </dsp:sp>
    <dsp:sp modelId="{69C28D3B-E083-42DF-9EA0-916CA12125A9}">
      <dsp:nvSpPr>
        <dsp:cNvPr id="0" name=""/>
        <dsp:cNvSpPr/>
      </dsp:nvSpPr>
      <dsp:spPr>
        <a:xfrm>
          <a:off x="6382050" y="1049273"/>
          <a:ext cx="2444561" cy="201625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Product testing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Marketing Analysis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Review and Analysis</a:t>
          </a:r>
        </a:p>
      </dsp:txBody>
      <dsp:txXfrm>
        <a:off x="6428450" y="1095673"/>
        <a:ext cx="2351761" cy="1491398"/>
      </dsp:txXfrm>
    </dsp:sp>
    <dsp:sp modelId="{047F5837-10E2-4FFC-A492-DB8A19EF48CA}">
      <dsp:nvSpPr>
        <dsp:cNvPr id="0" name=""/>
        <dsp:cNvSpPr/>
      </dsp:nvSpPr>
      <dsp:spPr>
        <a:xfrm>
          <a:off x="6925286" y="2633472"/>
          <a:ext cx="2172943" cy="8641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9535" tIns="59690" rIns="89535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 dirty="0"/>
            <a:t>Phase 3</a:t>
          </a:r>
        </a:p>
      </dsp:txBody>
      <dsp:txXfrm>
        <a:off x="6950595" y="2658781"/>
        <a:ext cx="2122325" cy="8134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477E9D-ED95-49FF-B2F0-7F40FE961F9A}">
      <dsp:nvSpPr>
        <dsp:cNvPr id="0" name=""/>
        <dsp:cNvSpPr/>
      </dsp:nvSpPr>
      <dsp:spPr>
        <a:xfrm>
          <a:off x="39275" y="-238127"/>
          <a:ext cx="6322249" cy="5810255"/>
        </a:xfrm>
        <a:prstGeom prst="pie">
          <a:avLst>
            <a:gd name="adj1" fmla="val 16200000"/>
            <a:gd name="adj2" fmla="val 18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 err="1">
              <a:solidFill>
                <a:schemeClr val="bg1"/>
              </a:solidFill>
            </a:rPr>
            <a:t>Acce</a:t>
          </a:r>
          <a:r>
            <a:rPr lang="en-US" sz="2500" b="1" kern="1200" dirty="0">
              <a:solidFill>
                <a:schemeClr val="bg1"/>
              </a:solidFill>
            </a:rPr>
            <a:t>$$ Financial</a:t>
          </a:r>
          <a:endParaRPr lang="en-CA" sz="2500" b="1" kern="1200" dirty="0">
            <a:solidFill>
              <a:schemeClr val="bg1"/>
            </a:solidFill>
          </a:endParaRPr>
        </a:p>
      </dsp:txBody>
      <dsp:txXfrm>
        <a:off x="3476622" y="834002"/>
        <a:ext cx="2145048" cy="1936751"/>
      </dsp:txXfrm>
    </dsp:sp>
    <dsp:sp modelId="{8C47A0EC-FFC1-4E19-9C4D-2DED94CC5BF4}">
      <dsp:nvSpPr>
        <dsp:cNvPr id="0" name=""/>
        <dsp:cNvSpPr/>
      </dsp:nvSpPr>
      <dsp:spPr>
        <a:xfrm>
          <a:off x="729157" y="560069"/>
          <a:ext cx="4480560" cy="4480560"/>
        </a:xfrm>
        <a:prstGeom prst="pie">
          <a:avLst>
            <a:gd name="adj1" fmla="val 1800000"/>
            <a:gd name="adj2" fmla="val 9000000"/>
          </a:avLst>
        </a:prstGeom>
        <a:solidFill>
          <a:schemeClr val="accent5">
            <a:hueOff val="8582220"/>
            <a:satOff val="-11718"/>
            <a:lumOff val="-166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chemeClr val="bg1"/>
              </a:solidFill>
            </a:rPr>
            <a:t>North America First Funds</a:t>
          </a:r>
          <a:endParaRPr lang="en-CA" sz="2500" b="1" kern="1200" dirty="0">
            <a:solidFill>
              <a:schemeClr val="bg1"/>
            </a:solidFill>
          </a:endParaRPr>
        </a:p>
      </dsp:txBody>
      <dsp:txXfrm>
        <a:off x="1955977" y="3387090"/>
        <a:ext cx="2026920" cy="1386840"/>
      </dsp:txXfrm>
    </dsp:sp>
    <dsp:sp modelId="{A3184036-4B91-4849-A301-7FB27EB75AFA}">
      <dsp:nvSpPr>
        <dsp:cNvPr id="0" name=""/>
        <dsp:cNvSpPr/>
      </dsp:nvSpPr>
      <dsp:spPr>
        <a:xfrm>
          <a:off x="729157" y="560069"/>
          <a:ext cx="4480560" cy="4480560"/>
        </a:xfrm>
        <a:prstGeom prst="pie">
          <a:avLst>
            <a:gd name="adj1" fmla="val 9000000"/>
            <a:gd name="adj2" fmla="val 16200000"/>
          </a:avLst>
        </a:prstGeom>
        <a:solidFill>
          <a:schemeClr val="accent5">
            <a:hueOff val="17164440"/>
            <a:satOff val="-23436"/>
            <a:lumOff val="-333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chemeClr val="bg1"/>
              </a:solidFill>
            </a:rPr>
            <a:t>Grace &amp; River Financial Ltd.</a:t>
          </a:r>
          <a:endParaRPr lang="en-CA" sz="2500" b="1" kern="1200" dirty="0">
            <a:solidFill>
              <a:schemeClr val="bg1"/>
            </a:solidFill>
          </a:endParaRPr>
        </a:p>
      </dsp:txBody>
      <dsp:txXfrm>
        <a:off x="1209217" y="1440179"/>
        <a:ext cx="1520190" cy="14935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88EAF-6ECA-4616-85EF-35AA19C641F3}" type="datetimeFigureOut">
              <a:rPr lang="en-US"/>
              <a:t>2/28/2019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12AB-2776-42F2-A957-313FC7EFEDB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2065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en-US"/>
              <a:t>2/28/2019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229600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213" y="4800600"/>
            <a:ext cx="8229600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2/28/2019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2412" y="381001"/>
            <a:ext cx="1524001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2412" y="381001"/>
            <a:ext cx="7391399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2/28/2019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2/28/2019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614" y="2514600"/>
            <a:ext cx="8692399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3" y="5410200"/>
            <a:ext cx="8687333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2/28/2019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4781" y="1905001"/>
            <a:ext cx="4419599" cy="4114800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29183" y="1905001"/>
            <a:ext cx="4419600" cy="4114800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2/28/2019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4416552" cy="3276600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1" y="2743201"/>
            <a:ext cx="4416552" cy="3276600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2/28/2019</a:t>
            </a:fld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2/28/2019</a:t>
            </a:fld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2/28/2019</a:t>
            </a:fld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1414" y="685800"/>
            <a:ext cx="6400800" cy="5334000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2/28/2019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4951414" y="685800"/>
            <a:ext cx="6400799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pPr/>
              <a:t>2/28/2019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4999"/>
            <a:ext cx="9134391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655319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6422" y="6400800"/>
            <a:ext cx="14493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en-US" smtClean="0"/>
              <a:pPr/>
              <a:t>2/28/2019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28211" y="6400800"/>
            <a:ext cx="838201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XGGWRM9" TargetMode="External"/><Relationship Id="rId2" Type="http://schemas.microsoft.com/office/2017/06/relationships/model3d" Target="../media/model3d1.glb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yAccess Financial Logo" descr="MyAccess Financial Text Logo">
            <a:extLst>
              <a:ext uri="{FF2B5EF4-FFF2-40B4-BE49-F238E27FC236}">
                <a16:creationId xmlns:a16="http://schemas.microsoft.com/office/drawing/2014/main" id="{8D6EFF86-B276-4FFC-BB40-921BC1485488}"/>
              </a:ext>
            </a:extLst>
          </p:cNvPr>
          <p:cNvSpPr txBox="1"/>
          <p:nvPr/>
        </p:nvSpPr>
        <p:spPr>
          <a:xfrm>
            <a:off x="1055604" y="1752600"/>
            <a:ext cx="7391400" cy="830997"/>
          </a:xfrm>
          <a:prstGeom prst="rect">
            <a:avLst/>
          </a:prstGeom>
          <a:solidFill>
            <a:srgbClr val="001631"/>
          </a:solid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en-US" sz="48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Nova" panose="020B0604020202020204" pitchFamily="34" charset="0"/>
              </a:rPr>
              <a:t>MyAcce</a:t>
            </a:r>
            <a:r>
              <a:rPr lang="en-US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Nova" panose="020B0604020202020204" pitchFamily="34" charset="0"/>
              </a:rPr>
              <a:t>$$ Financial Inc.</a:t>
            </a:r>
            <a:endParaRPr lang="en-CA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Arial Nova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915398" cy="2895600"/>
          </a:xfrm>
        </p:spPr>
        <p:txBody>
          <a:bodyPr>
            <a:normAutofit/>
          </a:bodyPr>
          <a:lstStyle/>
          <a:p>
            <a:r>
              <a:rPr lang="it-IT" sz="5400" dirty="0"/>
              <a:t>Yearly Shareholders Meeting</a:t>
            </a:r>
            <a:endParaRPr lang="en-US" sz="54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4400" cap="small" dirty="0"/>
              <a:t>Fiscal Year 2018</a:t>
            </a:r>
          </a:p>
        </p:txBody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President’s Introduction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Our history since founding the company</a:t>
            </a:r>
          </a:p>
          <a:p>
            <a:r>
              <a:rPr lang="en-US" dirty="0"/>
              <a:t>Where we are now</a:t>
            </a:r>
          </a:p>
          <a:p>
            <a:r>
              <a:rPr lang="en-US" dirty="0"/>
              <a:t>Our vision for the future</a:t>
            </a:r>
          </a:p>
        </p:txBody>
      </p:sp>
    </p:spTree>
    <p:extLst>
      <p:ext uri="{BB962C8B-B14F-4D97-AF65-F5344CB8AC3E}">
        <p14:creationId xmlns:p14="http://schemas.microsoft.com/office/powerpoint/2010/main" val="2139132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 Sales</a:t>
            </a:r>
          </a:p>
        </p:txBody>
      </p:sp>
      <p:graphicFrame>
        <p:nvGraphicFramePr>
          <p:cNvPr id="6" name="Content Placeholder 5" descr="Product Sales clustered column chart showing the series values for 3 years for 4 financial categories. 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1979154"/>
              </p:ext>
            </p:extLst>
          </p:nvPr>
        </p:nvGraphicFramePr>
        <p:xfrm>
          <a:off x="1522413" y="1905000"/>
          <a:ext cx="9134475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06206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 by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North America</a:t>
            </a:r>
          </a:p>
          <a:p>
            <a:r>
              <a:rPr lang="en-US" dirty="0"/>
              <a:t>Europe</a:t>
            </a:r>
          </a:p>
          <a:p>
            <a:r>
              <a:rPr lang="en-US" dirty="0"/>
              <a:t>South America</a:t>
            </a:r>
          </a:p>
          <a:p>
            <a:endParaRPr lang="en-US" dirty="0"/>
          </a:p>
          <a:p>
            <a:r>
              <a:rPr lang="en-US" dirty="0"/>
              <a:t>$ In Millions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99433347"/>
              </p:ext>
            </p:extLst>
          </p:nvPr>
        </p:nvGraphicFramePr>
        <p:xfrm>
          <a:off x="6229350" y="1905000"/>
          <a:ext cx="4419600" cy="2057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770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6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4350">
                <a:tc>
                  <a:txBody>
                    <a:bodyPr/>
                    <a:lstStyle/>
                    <a:p>
                      <a:r>
                        <a:rPr lang="en-US" dirty="0"/>
                        <a:t>Class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% Increase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/>
                        <a:t>North America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/>
                        <a:t>Europe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/>
                        <a:t>South America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6988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New Product Development Process</a:t>
            </a:r>
          </a:p>
        </p:txBody>
      </p:sp>
      <p:graphicFrame>
        <p:nvGraphicFramePr>
          <p:cNvPr id="3" name="Content Placeholder 2" descr="Alternating Flow diagram showing 3 groups arranged from left to right with a title and bullet points in each group and a curved arrow showing the flow from one group to the next.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9897716"/>
              </p:ext>
            </p:extLst>
          </p:nvPr>
        </p:nvGraphicFramePr>
        <p:xfrm>
          <a:off x="1522413" y="1905000"/>
          <a:ext cx="9134475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62238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by Division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North America</a:t>
            </a:r>
          </a:p>
        </p:txBody>
      </p:sp>
    </p:spTree>
    <p:extLst>
      <p:ext uri="{BB962C8B-B14F-4D97-AF65-F5344CB8AC3E}">
        <p14:creationId xmlns:p14="http://schemas.microsoft.com/office/powerpoint/2010/main" val="2478160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North American Division Sales Performance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Real Estate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Year over year performance in North American region far  exceeded </a:t>
            </a:r>
          </a:p>
          <a:p>
            <a:r>
              <a:rPr lang="en-US" dirty="0"/>
              <a:t>New team, fresh perspectives</a:t>
            </a:r>
          </a:p>
          <a:p>
            <a:r>
              <a:rPr lang="en-US" dirty="0"/>
              <a:t>Launching new financial products in this market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Derivatives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Challenging year ahead</a:t>
            </a:r>
          </a:p>
          <a:p>
            <a:r>
              <a:rPr lang="en-US" dirty="0"/>
              <a:t>Working to resolve tech issues</a:t>
            </a:r>
          </a:p>
          <a:p>
            <a:r>
              <a:rPr lang="en-US" dirty="0"/>
              <a:t>Developing new markets</a:t>
            </a:r>
          </a:p>
        </p:txBody>
      </p:sp>
    </p:spTree>
    <p:extLst>
      <p:ext uri="{BB962C8B-B14F-4D97-AF65-F5344CB8AC3E}">
        <p14:creationId xmlns:p14="http://schemas.microsoft.com/office/powerpoint/2010/main" val="2681425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Competitors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0E4FCA-AA2D-4849-B4D9-967046B955C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Since we dominate the market, we have few serious competitors. We need to keep an eye on a couple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Grace &amp; River Financial Ltd.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North America First Funds, Inc.</a:t>
            </a:r>
            <a:endParaRPr lang="en-CA" dirty="0"/>
          </a:p>
        </p:txBody>
      </p:sp>
      <p:graphicFrame>
        <p:nvGraphicFramePr>
          <p:cNvPr id="5" name="Content Placeholder 4" descr="Pie chart illustrating 3 slices with Access Financial slice exploded and larger compared to the 2 market competitors Grace &amp; River Financial Ltd and North America First Funds.">
            <a:extLst>
              <a:ext uri="{FF2B5EF4-FFF2-40B4-BE49-F238E27FC236}">
                <a16:creationId xmlns:a16="http://schemas.microsoft.com/office/drawing/2014/main" id="{9DCEC9F5-A743-4440-AD62-947FF6348C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358682"/>
              </p:ext>
            </p:extLst>
          </p:nvPr>
        </p:nvGraphicFramePr>
        <p:xfrm>
          <a:off x="4951413" y="685800"/>
          <a:ext cx="64008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90506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ways Evolving Text">
            <a:extLst>
              <a:ext uri="{FF2B5EF4-FFF2-40B4-BE49-F238E27FC236}">
                <a16:creationId xmlns:a16="http://schemas.microsoft.com/office/drawing/2014/main" id="{22210768-E0CE-45E8-B113-20A9433F4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797711"/>
            <a:ext cx="3657600" cy="526257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6000" dirty="0">
                <a:effectLst>
                  <a:reflection blurRad="6350" stA="55000" endA="300" endPos="45500" dir="5400000" sy="-100000" algn="bl" rotWithShape="0"/>
                </a:effectLst>
              </a:rPr>
              <a:t>Always evolving to serve our clients</a:t>
            </a:r>
            <a:endParaRPr lang="en-CA" sz="6000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3D Model 1" descr="3D Model of 84 in. Surface Hub Television on a support stand on casters.&#10;Microsoft Corporation.">
                <a:extLst>
                  <a:ext uri="{FF2B5EF4-FFF2-40B4-BE49-F238E27FC236}">
                    <a16:creationId xmlns:a16="http://schemas.microsoft.com/office/drawing/2014/main" id="{E8A823C1-3A35-4EFA-9C60-5C69EC5E523B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35010928"/>
                  </p:ext>
                </p:extLst>
              </p:nvPr>
            </p:nvGraphicFramePr>
            <p:xfrm>
              <a:off x="6246812" y="797711"/>
              <a:ext cx="4539329" cy="526257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4539329" cy="5262578"/>
                    </a:xfrm>
                    <a:prstGeom prst="rect">
                      <a:avLst/>
                    </a:prstGeom>
                  </am3d:spPr>
                  <am3d:camera>
                    <am3d:pos x="0" y="0" z="6465144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450221" d="1000000"/>
                    <am3d:preTrans dx="0" dy="-15781747" dz="-63662"/>
                    <am3d:scale>
                      <am3d:sx n="1000000" d="1000000"/>
                      <am3d:sy n="1000000" d="1000000"/>
                      <am3d:sz n="1000000" d="1000000"/>
                    </am3d:scale>
                    <am3d:rot ax="47079" ay="-1801697" az="-23559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714682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3D Model 1" descr="3D Model of 84 in. Surface Hub Television on a support stand on casters.&#10;Microsoft Corporation.">
                <a:extLst>
                  <a:ext uri="{FF2B5EF4-FFF2-40B4-BE49-F238E27FC236}">
                    <a16:creationId xmlns:a16="http://schemas.microsoft.com/office/drawing/2014/main" id="{E8A823C1-3A35-4EFA-9C60-5C69EC5E523B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46812" y="797711"/>
                <a:ext cx="4539329" cy="526257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35722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yAccess Financial Yearly Report.potx" id="{D96FCEC7-D6CF-4FCF-8C50-94531BA7DFA5}" vid="{54455A5F-BBC2-478D-B0BB-3F5BBF04427D}"/>
    </a:ext>
  </a:extLst>
</a:theme>
</file>

<file path=ppt/theme/theme2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362A8EFB9F2E489EFB45BF2A181E2E" ma:contentTypeVersion="16" ma:contentTypeDescription="Create a new document." ma:contentTypeScope="" ma:versionID="97790261620fb35dffe230785714417e">
  <xsd:schema xmlns:xsd="http://www.w3.org/2001/XMLSchema" xmlns:xs="http://www.w3.org/2001/XMLSchema" xmlns:p="http://schemas.microsoft.com/office/2006/metadata/properties" xmlns:ns2="bcaee46d-dd85-491c-a329-537526765ebf" xmlns:ns3="990d1803-5a5d-4e37-b3b6-5276567aa9e3" targetNamespace="http://schemas.microsoft.com/office/2006/metadata/properties" ma:root="true" ma:fieldsID="aee1d7d393f94cbd81f3ae1bb7285175" ns2:_="" ns3:_="">
    <xsd:import namespace="bcaee46d-dd85-491c-a329-537526765ebf"/>
    <xsd:import namespace="990d1803-5a5d-4e37-b3b6-5276567aa9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aee46d-dd85-491c-a329-537526765e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755ecf51-9d3a-405d-aee3-f112638870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0d1803-5a5d-4e37-b3b6-5276567aa9e3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059d67b8-7457-422b-8922-1b56053e59a8}" ma:internalName="TaxCatchAll" ma:showField="CatchAllData" ma:web="990d1803-5a5d-4e37-b3b6-5276567aa9e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3F7C6FB-083A-4581-B190-044ADA53445E}"/>
</file>

<file path=customXml/itemProps2.xml><?xml version="1.0" encoding="utf-8"?>
<ds:datastoreItem xmlns:ds="http://schemas.openxmlformats.org/officeDocument/2006/customXml" ds:itemID="{E502FD82-6974-4C12-B4CB-A3D49F27146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813</TotalTime>
  <Words>187</Words>
  <Application>Microsoft Office PowerPoint</Application>
  <PresentationFormat>Custom</PresentationFormat>
  <Paragraphs>57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Arial Nova</vt:lpstr>
      <vt:lpstr>Corbel</vt:lpstr>
      <vt:lpstr>Digital Blue Tunnel 16x9</vt:lpstr>
      <vt:lpstr>Yearly Shareholders Meeting</vt:lpstr>
      <vt:lpstr>President’s Introduction</vt:lpstr>
      <vt:lpstr>Product Sales</vt:lpstr>
      <vt:lpstr>Sales by Division</vt:lpstr>
      <vt:lpstr>New Product Development Process</vt:lpstr>
      <vt:lpstr>Performance by Division</vt:lpstr>
      <vt:lpstr>North American Division Sales Performance</vt:lpstr>
      <vt:lpstr>Our Competitors</vt:lpstr>
      <vt:lpstr>Always evolving to serve our clients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Layout</dc:title>
  <dc:creator>Joy Jolie</dc:creator>
  <cp:lastModifiedBy>Joy Jolie</cp:lastModifiedBy>
  <cp:revision>24</cp:revision>
  <dcterms:created xsi:type="dcterms:W3CDTF">2019-02-27T02:13:47Z</dcterms:created>
  <dcterms:modified xsi:type="dcterms:W3CDTF">2019-03-01T09:17:24Z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